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427" r:id="rId11"/>
    <p:sldId id="267" r:id="rId12"/>
    <p:sldId id="268" r:id="rId13"/>
    <p:sldId id="442" r:id="rId14"/>
    <p:sldId id="269" r:id="rId15"/>
    <p:sldId id="270" r:id="rId16"/>
    <p:sldId id="271" r:id="rId17"/>
    <p:sldId id="272" r:id="rId18"/>
    <p:sldId id="273" r:id="rId19"/>
    <p:sldId id="443" r:id="rId20"/>
    <p:sldId id="278" r:id="rId21"/>
    <p:sldId id="279" r:id="rId22"/>
    <p:sldId id="285" r:id="rId23"/>
    <p:sldId id="286" r:id="rId24"/>
    <p:sldId id="287" r:id="rId25"/>
    <p:sldId id="288" r:id="rId26"/>
    <p:sldId id="289" r:id="rId27"/>
    <p:sldId id="290" r:id="rId28"/>
    <p:sldId id="293" r:id="rId29"/>
    <p:sldId id="294" r:id="rId30"/>
    <p:sldId id="297" r:id="rId31"/>
    <p:sldId id="299" r:id="rId32"/>
    <p:sldId id="301" r:id="rId33"/>
    <p:sldId id="30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9" r:id="rId48"/>
    <p:sldId id="329" r:id="rId49"/>
    <p:sldId id="331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9" r:id="rId59"/>
    <p:sldId id="438" r:id="rId60"/>
    <p:sldId id="440" r:id="rId61"/>
    <p:sldId id="444" r:id="rId62"/>
    <p:sldId id="346" r:id="rId63"/>
    <p:sldId id="347" r:id="rId64"/>
    <p:sldId id="348" r:id="rId65"/>
    <p:sldId id="352" r:id="rId66"/>
    <p:sldId id="353" r:id="rId67"/>
    <p:sldId id="354" r:id="rId68"/>
    <p:sldId id="357" r:id="rId69"/>
    <p:sldId id="358" r:id="rId70"/>
    <p:sldId id="359" r:id="rId71"/>
    <p:sldId id="361" r:id="rId72"/>
    <p:sldId id="367" r:id="rId73"/>
    <p:sldId id="368" r:id="rId74"/>
    <p:sldId id="370" r:id="rId75"/>
    <p:sldId id="372" r:id="rId76"/>
    <p:sldId id="381" r:id="rId77"/>
    <p:sldId id="382" r:id="rId78"/>
    <p:sldId id="383" r:id="rId79"/>
    <p:sldId id="384" r:id="rId80"/>
    <p:sldId id="385" r:id="rId81"/>
    <p:sldId id="387" r:id="rId82"/>
    <p:sldId id="391" r:id="rId83"/>
    <p:sldId id="392" r:id="rId84"/>
    <p:sldId id="394" r:id="rId85"/>
    <p:sldId id="395" r:id="rId86"/>
    <p:sldId id="396" r:id="rId87"/>
    <p:sldId id="446" r:id="rId88"/>
    <p:sldId id="448" r:id="rId89"/>
    <p:sldId id="449" r:id="rId90"/>
    <p:sldId id="426" r:id="rId9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24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693"/>
  </p:normalViewPr>
  <p:slideViewPr>
    <p:cSldViewPr>
      <p:cViewPr varScale="1">
        <p:scale>
          <a:sx n="62" d="100"/>
          <a:sy n="62" d="100"/>
        </p:scale>
        <p:origin x="1483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  <p:cm authorId="3" dt="2022-01-06T16:41:20.609" idx="20">
    <p:pos x="106" y="106"/>
    <p:text>added animation to cover full process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6:56.645" idx="21">
    <p:pos x="10" y="10"/>
    <p:text>added animation replacing slides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7:57.572" idx="2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8:32.989" idx="23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2:22.618" idx="13">
    <p:pos x="10" y="10"/>
    <p:text>edited to add in the original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8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comments" Target="../comments/comment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5871A4F0-09DC-46F7-852E-6E74D74A2D3B}"/>
              </a:ext>
            </a:extLst>
          </p:cNvPr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2A2D944-57CA-4C9D-838D-BE9D97509445}"/>
              </a:ext>
            </a:extLst>
          </p:cNvPr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AA1B0811-6DEB-4D66-899C-55CACFFA576E}"/>
              </a:ext>
            </a:extLst>
          </p:cNvPr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150DC92-0A15-40A4-9458-63FA99B65452}"/>
              </a:ext>
            </a:extLst>
          </p:cNvPr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5088153B-5FEA-4C8E-97CA-0B1626505272}"/>
              </a:ext>
            </a:extLst>
          </p:cNvPr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AB167382-1505-41DC-8BD5-84FDE9A00AD5}"/>
              </a:ext>
            </a:extLst>
          </p:cNvPr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BEF7C464-A91C-4743-8C2D-89E7C5B6D8C2}"/>
              </a:ext>
            </a:extLst>
          </p:cNvPr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7B364E1D-EEEA-41A4-91EB-04C8E1AFF352}"/>
              </a:ext>
            </a:extLst>
          </p:cNvPr>
          <p:cNvSpPr txBox="1"/>
          <p:nvPr/>
        </p:nvSpPr>
        <p:spPr>
          <a:xfrm>
            <a:off x="2720654" y="8246494"/>
            <a:ext cx="369554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4579" y="4011125"/>
            <a:ext cx="4401505" cy="2280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7070" y="2596509"/>
            <a:ext cx="10693400" cy="3500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4E7A697-8576-4CBA-9E8C-7372447B904D}"/>
              </a:ext>
            </a:extLst>
          </p:cNvPr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435C430-91C8-4F7B-86EE-657B7209CB34}"/>
              </a:ext>
            </a:extLst>
          </p:cNvPr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4EFB984-839B-4614-BC84-70EA3BEE09CD}"/>
              </a:ext>
            </a:extLst>
          </p:cNvPr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5930BA6-AA60-4281-A7BA-984CCF3A4A33}"/>
              </a:ext>
            </a:extLst>
          </p:cNvPr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352C7A2-AA72-4C0C-BF3C-230920015DCF}"/>
              </a:ext>
            </a:extLst>
          </p:cNvPr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BB43F40-C5EC-4BF6-B529-FAA226A7F7EC}"/>
              </a:ext>
            </a:extLst>
          </p:cNvPr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8F1BA64A-E87E-402F-A1A7-DED07CAC19F0}"/>
              </a:ext>
            </a:extLst>
          </p:cNvPr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78FA771-6193-4A34-B4E9-BCB20DD8C578}"/>
              </a:ext>
            </a:extLst>
          </p:cNvPr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D60E912-630B-4F16-A8C4-134B1CEA0319}"/>
              </a:ext>
            </a:extLst>
          </p:cNvPr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AE0C6EC-9115-40ED-87E9-09C556301A45}"/>
              </a:ext>
            </a:extLst>
          </p:cNvPr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CE08C0EE-C1C8-424F-BE56-1B3055A91E56}"/>
              </a:ext>
            </a:extLst>
          </p:cNvPr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45070F4-006F-4662-AF6C-58B1B7BBF1E8}"/>
              </a:ext>
            </a:extLst>
          </p:cNvPr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C377CC95-71E4-4D02-BCC4-E033E9651E82}"/>
              </a:ext>
            </a:extLst>
          </p:cNvPr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D1F19C66-DC45-4106-A3A5-C2EA2F314B6A}"/>
              </a:ext>
            </a:extLst>
          </p:cNvPr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686BD9-5A22-4C81-BB3C-0DE1640599FC}"/>
              </a:ext>
            </a:extLst>
          </p:cNvPr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32D94A-7642-42E7-8BCD-98FA47AA70F8}"/>
              </a:ext>
            </a:extLst>
          </p:cNvPr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8DE7938-7561-4BC6-90A1-1673CCC086D3}"/>
              </a:ext>
            </a:extLst>
          </p:cNvPr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32F9716F-896C-4ED2-A9BC-D9D63A9D6605}"/>
              </a:ext>
            </a:extLst>
          </p:cNvPr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 animBg="1"/>
      <p:bldP spid="12" grpId="1" animBg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104D4DC-24FC-4519-AE7E-D4D9C8414A6E}"/>
              </a:ext>
            </a:extLst>
          </p:cNvPr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C13F5FD-803C-4E2A-A6A5-3A58DAD0D95D}"/>
              </a:ext>
            </a:extLst>
          </p:cNvPr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18834DD-2CB7-4E4D-ABF7-5037D13C3721}"/>
              </a:ext>
            </a:extLst>
          </p:cNvPr>
          <p:cNvSpPr/>
          <p:nvPr/>
        </p:nvSpPr>
        <p:spPr>
          <a:xfrm>
            <a:off x="5450205" y="6464264"/>
            <a:ext cx="5512325" cy="266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19223"/>
              </p:ext>
            </p:extLst>
          </p:nvPr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636000" cy="28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r>
              <a:rPr lang="en-US" sz="3200" dirty="0">
                <a:latin typeface="Helvetica Neue"/>
                <a:cs typeface="Helvetica Neue"/>
              </a:rPr>
              <a:t>ith text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 dirty="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r>
              <a:rPr lang="en-US" sz="2600" dirty="0">
                <a:latin typeface="Helvetica Neue"/>
                <a:cs typeface="Helvetica Neue"/>
              </a:rPr>
              <a:t>ell by cell)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74613B-686C-DE46-845C-098D2DF0B84B}"/>
              </a:ext>
            </a:extLst>
          </p:cNvPr>
          <p:cNvGrpSpPr/>
          <p:nvPr/>
        </p:nvGrpSpPr>
        <p:grpSpPr>
          <a:xfrm>
            <a:off x="9659668" y="1992440"/>
            <a:ext cx="2923333" cy="3228965"/>
            <a:chOff x="7795715" y="4146936"/>
            <a:chExt cx="2923333" cy="32289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3C3B4B-4BAF-804F-A269-147EAF57E8FC}"/>
                </a:ext>
              </a:extLst>
            </p:cNvPr>
            <p:cNvGrpSpPr/>
            <p:nvPr/>
          </p:nvGrpSpPr>
          <p:grpSpPr>
            <a:xfrm>
              <a:off x="7795715" y="4146936"/>
              <a:ext cx="2923333" cy="3228965"/>
              <a:chOff x="7795715" y="2201844"/>
              <a:chExt cx="4684316" cy="5174058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795715" y="2201844"/>
                <a:ext cx="4684316" cy="517405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998915" y="2323637"/>
                <a:ext cx="4277981" cy="476779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7998916" y="4222943"/>
              <a:ext cx="2573956" cy="2868908"/>
            </a:xfrm>
            <a:custGeom>
              <a:avLst/>
              <a:gdLst/>
              <a:ahLst/>
              <a:cxnLst/>
              <a:rect l="l" t="t" r="r" b="b"/>
              <a:pathLst>
                <a:path w="4277995" h="4768215">
                  <a:moveTo>
                    <a:pt x="0" y="0"/>
                  </a:moveTo>
                  <a:lnTo>
                    <a:pt x="0" y="4767658"/>
                  </a:lnTo>
                  <a:lnTo>
                    <a:pt x="4277916" y="4767658"/>
                  </a:lnTo>
                  <a:lnTo>
                    <a:pt x="4277916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F387F3-569D-F649-8B54-38047BD0D652}"/>
              </a:ext>
            </a:extLst>
          </p:cNvPr>
          <p:cNvGrpSpPr/>
          <p:nvPr/>
        </p:nvGrpSpPr>
        <p:grpSpPr>
          <a:xfrm>
            <a:off x="9820371" y="2077524"/>
            <a:ext cx="2616454" cy="2902652"/>
            <a:chOff x="7975825" y="4222943"/>
            <a:chExt cx="2616454" cy="2902652"/>
          </a:xfrm>
        </p:grpSpPr>
        <p:sp>
          <p:nvSpPr>
            <p:cNvPr id="8" name="object 8"/>
            <p:cNvSpPr/>
            <p:nvPr/>
          </p:nvSpPr>
          <p:spPr>
            <a:xfrm>
              <a:off x="7975825" y="4222943"/>
              <a:ext cx="2573956" cy="2878557"/>
            </a:xfrm>
            <a:custGeom>
              <a:avLst/>
              <a:gdLst/>
              <a:ahLst/>
              <a:cxnLst/>
              <a:rect l="l" t="t" r="r" b="b"/>
              <a:pathLst>
                <a:path w="4314190" h="4824730">
                  <a:moveTo>
                    <a:pt x="4267103" y="4811803"/>
                  </a:moveTo>
                  <a:lnTo>
                    <a:pt x="4250586" y="4811803"/>
                  </a:lnTo>
                  <a:lnTo>
                    <a:pt x="4256906" y="4824503"/>
                  </a:lnTo>
                  <a:lnTo>
                    <a:pt x="4265518" y="4824503"/>
                  </a:lnTo>
                  <a:lnTo>
                    <a:pt x="4267103" y="4811803"/>
                  </a:lnTo>
                  <a:close/>
                </a:path>
                <a:path w="4314190" h="4824730">
                  <a:moveTo>
                    <a:pt x="4279894" y="4811803"/>
                  </a:moveTo>
                  <a:lnTo>
                    <a:pt x="4267103" y="4811803"/>
                  </a:lnTo>
                  <a:lnTo>
                    <a:pt x="4274571" y="4824503"/>
                  </a:lnTo>
                  <a:lnTo>
                    <a:pt x="4284186" y="4824503"/>
                  </a:lnTo>
                  <a:lnTo>
                    <a:pt x="4279894" y="4811803"/>
                  </a:lnTo>
                  <a:close/>
                </a:path>
                <a:path w="4314190" h="4824730">
                  <a:moveTo>
                    <a:pt x="4295714" y="4811803"/>
                  </a:moveTo>
                  <a:lnTo>
                    <a:pt x="4280336" y="4811803"/>
                  </a:lnTo>
                  <a:lnTo>
                    <a:pt x="4291858" y="4824503"/>
                  </a:lnTo>
                  <a:lnTo>
                    <a:pt x="4295768" y="4824503"/>
                  </a:lnTo>
                  <a:lnTo>
                    <a:pt x="4295714" y="4811803"/>
                  </a:lnTo>
                  <a:close/>
                </a:path>
                <a:path w="4314190" h="4824730">
                  <a:moveTo>
                    <a:pt x="4246764" y="4807962"/>
                  </a:moveTo>
                  <a:lnTo>
                    <a:pt x="4244406" y="4811803"/>
                  </a:lnTo>
                  <a:lnTo>
                    <a:pt x="4248704" y="4811803"/>
                  </a:lnTo>
                  <a:lnTo>
                    <a:pt x="4246764" y="4807962"/>
                  </a:lnTo>
                  <a:close/>
                </a:path>
                <a:path w="4314190" h="4824730">
                  <a:moveTo>
                    <a:pt x="4247085" y="4807439"/>
                  </a:moveTo>
                  <a:lnTo>
                    <a:pt x="4246764" y="4807962"/>
                  </a:lnTo>
                  <a:lnTo>
                    <a:pt x="4248704" y="4811803"/>
                  </a:lnTo>
                  <a:lnTo>
                    <a:pt x="4247085" y="4807439"/>
                  </a:lnTo>
                  <a:close/>
                </a:path>
                <a:path w="4314190" h="4824730">
                  <a:moveTo>
                    <a:pt x="4258740" y="4799103"/>
                  </a:moveTo>
                  <a:lnTo>
                    <a:pt x="4252202" y="4799103"/>
                  </a:lnTo>
                  <a:lnTo>
                    <a:pt x="4247085" y="4807439"/>
                  </a:lnTo>
                  <a:lnTo>
                    <a:pt x="4248704" y="4811803"/>
                  </a:lnTo>
                  <a:lnTo>
                    <a:pt x="4258471" y="4811803"/>
                  </a:lnTo>
                  <a:lnTo>
                    <a:pt x="4258740" y="4799103"/>
                  </a:lnTo>
                  <a:close/>
                </a:path>
                <a:path w="4314190" h="4824730">
                  <a:moveTo>
                    <a:pt x="4313893" y="4799103"/>
                  </a:moveTo>
                  <a:lnTo>
                    <a:pt x="4258740" y="4799103"/>
                  </a:lnTo>
                  <a:lnTo>
                    <a:pt x="4261605" y="4811803"/>
                  </a:lnTo>
                  <a:lnTo>
                    <a:pt x="4310195" y="4811803"/>
                  </a:lnTo>
                  <a:lnTo>
                    <a:pt x="4313893" y="4799103"/>
                  </a:lnTo>
                  <a:close/>
                </a:path>
                <a:path w="4314190" h="4824730">
                  <a:moveTo>
                    <a:pt x="4243991" y="4799103"/>
                  </a:moveTo>
                  <a:lnTo>
                    <a:pt x="4242290" y="4799103"/>
                  </a:lnTo>
                  <a:lnTo>
                    <a:pt x="4246764" y="4807962"/>
                  </a:lnTo>
                  <a:lnTo>
                    <a:pt x="4247085" y="4807439"/>
                  </a:lnTo>
                  <a:lnTo>
                    <a:pt x="4243991" y="4799103"/>
                  </a:lnTo>
                  <a:close/>
                </a:path>
                <a:path w="4314190" h="4824730">
                  <a:moveTo>
                    <a:pt x="4247722" y="4786403"/>
                  </a:moveTo>
                  <a:lnTo>
                    <a:pt x="4241253" y="4786403"/>
                  </a:lnTo>
                  <a:lnTo>
                    <a:pt x="4243551" y="4799103"/>
                  </a:lnTo>
                  <a:lnTo>
                    <a:pt x="4253393" y="4799103"/>
                  </a:lnTo>
                  <a:lnTo>
                    <a:pt x="4247722" y="4786403"/>
                  </a:lnTo>
                  <a:close/>
                </a:path>
                <a:path w="4314190" h="4824730">
                  <a:moveTo>
                    <a:pt x="4304067" y="4786403"/>
                  </a:moveTo>
                  <a:lnTo>
                    <a:pt x="4250337" y="4786403"/>
                  </a:lnTo>
                  <a:lnTo>
                    <a:pt x="4253465" y="4799103"/>
                  </a:lnTo>
                  <a:lnTo>
                    <a:pt x="4310379" y="4799103"/>
                  </a:lnTo>
                  <a:lnTo>
                    <a:pt x="4304067" y="4786403"/>
                  </a:lnTo>
                  <a:close/>
                </a:path>
                <a:path w="4314190" h="4824730">
                  <a:moveTo>
                    <a:pt x="4221513" y="4773703"/>
                  </a:moveTo>
                  <a:lnTo>
                    <a:pt x="4218823" y="4773703"/>
                  </a:lnTo>
                  <a:lnTo>
                    <a:pt x="4218573" y="4786403"/>
                  </a:lnTo>
                  <a:lnTo>
                    <a:pt x="4225084" y="4786403"/>
                  </a:lnTo>
                  <a:lnTo>
                    <a:pt x="4221513" y="4773703"/>
                  </a:lnTo>
                  <a:close/>
                </a:path>
                <a:path w="4314190" h="4824730">
                  <a:moveTo>
                    <a:pt x="4231309" y="4773703"/>
                  </a:moveTo>
                  <a:lnTo>
                    <a:pt x="4227438" y="4773703"/>
                  </a:lnTo>
                  <a:lnTo>
                    <a:pt x="4226298" y="4786403"/>
                  </a:lnTo>
                  <a:lnTo>
                    <a:pt x="4234938" y="4786403"/>
                  </a:lnTo>
                  <a:lnTo>
                    <a:pt x="4231309" y="4773703"/>
                  </a:lnTo>
                  <a:close/>
                </a:path>
                <a:path w="4314190" h="4824730">
                  <a:moveTo>
                    <a:pt x="4289322" y="4773703"/>
                  </a:moveTo>
                  <a:lnTo>
                    <a:pt x="4231309" y="4773703"/>
                  </a:lnTo>
                  <a:lnTo>
                    <a:pt x="4235130" y="4786403"/>
                  </a:lnTo>
                  <a:lnTo>
                    <a:pt x="4289931" y="4786403"/>
                  </a:lnTo>
                  <a:lnTo>
                    <a:pt x="4289322" y="4773703"/>
                  </a:lnTo>
                  <a:close/>
                </a:path>
                <a:path w="4314190" h="4824730">
                  <a:moveTo>
                    <a:pt x="4300691" y="4773703"/>
                  </a:moveTo>
                  <a:lnTo>
                    <a:pt x="4290125" y="4773703"/>
                  </a:lnTo>
                  <a:lnTo>
                    <a:pt x="4290363" y="4786403"/>
                  </a:lnTo>
                  <a:lnTo>
                    <a:pt x="4305549" y="4786403"/>
                  </a:lnTo>
                  <a:lnTo>
                    <a:pt x="4300691" y="4773703"/>
                  </a:lnTo>
                  <a:close/>
                </a:path>
                <a:path w="4314190" h="4824730">
                  <a:moveTo>
                    <a:pt x="4204592" y="4761003"/>
                  </a:moveTo>
                  <a:lnTo>
                    <a:pt x="4206294" y="4773703"/>
                  </a:lnTo>
                  <a:lnTo>
                    <a:pt x="4211007" y="4773703"/>
                  </a:lnTo>
                  <a:lnTo>
                    <a:pt x="4204592" y="4761003"/>
                  </a:lnTo>
                  <a:close/>
                </a:path>
                <a:path w="4314190" h="4824730">
                  <a:moveTo>
                    <a:pt x="4215534" y="4771282"/>
                  </a:moveTo>
                  <a:lnTo>
                    <a:pt x="4216097" y="4773703"/>
                  </a:lnTo>
                  <a:lnTo>
                    <a:pt x="4216545" y="4772408"/>
                  </a:lnTo>
                  <a:lnTo>
                    <a:pt x="4215534" y="4771282"/>
                  </a:lnTo>
                  <a:close/>
                </a:path>
                <a:path w="4314190" h="4824730">
                  <a:moveTo>
                    <a:pt x="4281378" y="4761003"/>
                  </a:moveTo>
                  <a:lnTo>
                    <a:pt x="4220487" y="4761003"/>
                  </a:lnTo>
                  <a:lnTo>
                    <a:pt x="4216545" y="4772408"/>
                  </a:lnTo>
                  <a:lnTo>
                    <a:pt x="4217709" y="4773703"/>
                  </a:lnTo>
                  <a:lnTo>
                    <a:pt x="4281240" y="4773703"/>
                  </a:lnTo>
                  <a:lnTo>
                    <a:pt x="4281378" y="4761003"/>
                  </a:lnTo>
                  <a:close/>
                </a:path>
                <a:path w="4314190" h="4824730">
                  <a:moveTo>
                    <a:pt x="4287356" y="4761003"/>
                  </a:moveTo>
                  <a:lnTo>
                    <a:pt x="4281240" y="4773703"/>
                  </a:lnTo>
                  <a:lnTo>
                    <a:pt x="4294224" y="4773703"/>
                  </a:lnTo>
                  <a:lnTo>
                    <a:pt x="4287356" y="4761003"/>
                  </a:lnTo>
                  <a:close/>
                </a:path>
                <a:path w="4314190" h="4824730">
                  <a:moveTo>
                    <a:pt x="4213141" y="4761003"/>
                  </a:moveTo>
                  <a:lnTo>
                    <a:pt x="4206296" y="4761003"/>
                  </a:lnTo>
                  <a:lnTo>
                    <a:pt x="4215534" y="4771282"/>
                  </a:lnTo>
                  <a:lnTo>
                    <a:pt x="4213141" y="4761003"/>
                  </a:lnTo>
                  <a:close/>
                </a:path>
                <a:path w="4314190" h="4824730">
                  <a:moveTo>
                    <a:pt x="4267095" y="4735603"/>
                  </a:moveTo>
                  <a:lnTo>
                    <a:pt x="4262589" y="4735603"/>
                  </a:lnTo>
                  <a:lnTo>
                    <a:pt x="4258188" y="4748303"/>
                  </a:lnTo>
                  <a:lnTo>
                    <a:pt x="4197576" y="4748303"/>
                  </a:lnTo>
                  <a:lnTo>
                    <a:pt x="4196809" y="4761003"/>
                  </a:lnTo>
                  <a:lnTo>
                    <a:pt x="4279234" y="4761003"/>
                  </a:lnTo>
                  <a:lnTo>
                    <a:pt x="4273412" y="4748303"/>
                  </a:lnTo>
                  <a:lnTo>
                    <a:pt x="4267095" y="4735603"/>
                  </a:lnTo>
                  <a:close/>
                </a:path>
                <a:path w="4314190" h="4824730">
                  <a:moveTo>
                    <a:pt x="4197824" y="4735603"/>
                  </a:moveTo>
                  <a:lnTo>
                    <a:pt x="4189721" y="4735603"/>
                  </a:lnTo>
                  <a:lnTo>
                    <a:pt x="4190652" y="4748303"/>
                  </a:lnTo>
                  <a:lnTo>
                    <a:pt x="4198025" y="4748303"/>
                  </a:lnTo>
                  <a:lnTo>
                    <a:pt x="4201122" y="4742555"/>
                  </a:lnTo>
                  <a:lnTo>
                    <a:pt x="4197824" y="4735603"/>
                  </a:lnTo>
                  <a:close/>
                </a:path>
                <a:path w="4314190" h="4824730">
                  <a:moveTo>
                    <a:pt x="4210580" y="4735603"/>
                  </a:moveTo>
                  <a:lnTo>
                    <a:pt x="4204867" y="4735603"/>
                  </a:lnTo>
                  <a:lnTo>
                    <a:pt x="4201122" y="4742555"/>
                  </a:lnTo>
                  <a:lnTo>
                    <a:pt x="4203849" y="4748303"/>
                  </a:lnTo>
                  <a:lnTo>
                    <a:pt x="4210356" y="4748303"/>
                  </a:lnTo>
                  <a:lnTo>
                    <a:pt x="4210580" y="4735603"/>
                  </a:lnTo>
                  <a:close/>
                </a:path>
                <a:path w="4314190" h="4824730">
                  <a:moveTo>
                    <a:pt x="4258957" y="4735603"/>
                  </a:moveTo>
                  <a:lnTo>
                    <a:pt x="4217312" y="4735603"/>
                  </a:lnTo>
                  <a:lnTo>
                    <a:pt x="4214279" y="4748303"/>
                  </a:lnTo>
                  <a:lnTo>
                    <a:pt x="4258188" y="4748303"/>
                  </a:lnTo>
                  <a:lnTo>
                    <a:pt x="4258957" y="4735603"/>
                  </a:lnTo>
                  <a:close/>
                </a:path>
                <a:path w="4314190" h="4824730">
                  <a:moveTo>
                    <a:pt x="4204867" y="4735603"/>
                  </a:moveTo>
                  <a:lnTo>
                    <a:pt x="4197824" y="4735603"/>
                  </a:lnTo>
                  <a:lnTo>
                    <a:pt x="4201122" y="4742555"/>
                  </a:lnTo>
                  <a:lnTo>
                    <a:pt x="4204867" y="4735603"/>
                  </a:lnTo>
                  <a:close/>
                </a:path>
                <a:path w="4314190" h="4824730">
                  <a:moveTo>
                    <a:pt x="4207209" y="4722903"/>
                  </a:moveTo>
                  <a:lnTo>
                    <a:pt x="4185405" y="4722903"/>
                  </a:lnTo>
                  <a:lnTo>
                    <a:pt x="4188281" y="4735603"/>
                  </a:lnTo>
                  <a:lnTo>
                    <a:pt x="4202408" y="4735603"/>
                  </a:lnTo>
                  <a:lnTo>
                    <a:pt x="4207209" y="4722903"/>
                  </a:lnTo>
                  <a:close/>
                </a:path>
                <a:path w="4314190" h="4824730">
                  <a:moveTo>
                    <a:pt x="4223488" y="4684803"/>
                  </a:moveTo>
                  <a:lnTo>
                    <a:pt x="4153041" y="4684803"/>
                  </a:lnTo>
                  <a:lnTo>
                    <a:pt x="4158919" y="4697503"/>
                  </a:lnTo>
                  <a:lnTo>
                    <a:pt x="4175257" y="4697503"/>
                  </a:lnTo>
                  <a:lnTo>
                    <a:pt x="4178023" y="4710203"/>
                  </a:lnTo>
                  <a:lnTo>
                    <a:pt x="4218332" y="4710203"/>
                  </a:lnTo>
                  <a:lnTo>
                    <a:pt x="4208539" y="4722903"/>
                  </a:lnTo>
                  <a:lnTo>
                    <a:pt x="4207209" y="4722903"/>
                  </a:lnTo>
                  <a:lnTo>
                    <a:pt x="4202408" y="4735603"/>
                  </a:lnTo>
                  <a:lnTo>
                    <a:pt x="4213445" y="4735603"/>
                  </a:lnTo>
                  <a:lnTo>
                    <a:pt x="4221835" y="4722903"/>
                  </a:lnTo>
                  <a:lnTo>
                    <a:pt x="4228113" y="4710203"/>
                  </a:lnTo>
                  <a:lnTo>
                    <a:pt x="4230356" y="4697503"/>
                  </a:lnTo>
                  <a:lnTo>
                    <a:pt x="4223488" y="4684803"/>
                  </a:lnTo>
                  <a:close/>
                </a:path>
                <a:path w="4314190" h="4824730">
                  <a:moveTo>
                    <a:pt x="4242641" y="4710203"/>
                  </a:moveTo>
                  <a:lnTo>
                    <a:pt x="4228113" y="4710203"/>
                  </a:lnTo>
                  <a:lnTo>
                    <a:pt x="4221835" y="4722903"/>
                  </a:lnTo>
                  <a:lnTo>
                    <a:pt x="4213445" y="4735603"/>
                  </a:lnTo>
                  <a:lnTo>
                    <a:pt x="4239596" y="4735603"/>
                  </a:lnTo>
                  <a:lnTo>
                    <a:pt x="4243360" y="4722903"/>
                  </a:lnTo>
                  <a:lnTo>
                    <a:pt x="4251616" y="4722903"/>
                  </a:lnTo>
                  <a:lnTo>
                    <a:pt x="4242641" y="4710203"/>
                  </a:lnTo>
                  <a:close/>
                </a:path>
                <a:path w="4314190" h="4824730">
                  <a:moveTo>
                    <a:pt x="4254257" y="4722903"/>
                  </a:moveTo>
                  <a:lnTo>
                    <a:pt x="4250161" y="4722903"/>
                  </a:lnTo>
                  <a:lnTo>
                    <a:pt x="4239596" y="4735603"/>
                  </a:lnTo>
                  <a:lnTo>
                    <a:pt x="4260085" y="4735603"/>
                  </a:lnTo>
                  <a:lnTo>
                    <a:pt x="4254257" y="4722903"/>
                  </a:lnTo>
                  <a:close/>
                </a:path>
                <a:path w="4314190" h="4824730">
                  <a:moveTo>
                    <a:pt x="4169524" y="4697503"/>
                  </a:moveTo>
                  <a:lnTo>
                    <a:pt x="4162116" y="4697503"/>
                  </a:lnTo>
                  <a:lnTo>
                    <a:pt x="4164284" y="4710203"/>
                  </a:lnTo>
                  <a:lnTo>
                    <a:pt x="4174079" y="4722903"/>
                  </a:lnTo>
                  <a:lnTo>
                    <a:pt x="4208539" y="4722903"/>
                  </a:lnTo>
                  <a:lnTo>
                    <a:pt x="4218332" y="4710203"/>
                  </a:lnTo>
                  <a:lnTo>
                    <a:pt x="4167831" y="4710203"/>
                  </a:lnTo>
                  <a:lnTo>
                    <a:pt x="4169524" y="4697503"/>
                  </a:lnTo>
                  <a:close/>
                </a:path>
                <a:path w="4314190" h="4824730">
                  <a:moveTo>
                    <a:pt x="4147979" y="4697503"/>
                  </a:moveTo>
                  <a:lnTo>
                    <a:pt x="4152596" y="4710203"/>
                  </a:lnTo>
                  <a:lnTo>
                    <a:pt x="4152956" y="4710203"/>
                  </a:lnTo>
                  <a:lnTo>
                    <a:pt x="4147979" y="4697503"/>
                  </a:lnTo>
                  <a:close/>
                </a:path>
                <a:path w="4314190" h="4824730">
                  <a:moveTo>
                    <a:pt x="4147484" y="4684803"/>
                  </a:moveTo>
                  <a:lnTo>
                    <a:pt x="4138172" y="4684803"/>
                  </a:lnTo>
                  <a:lnTo>
                    <a:pt x="4142457" y="4697503"/>
                  </a:lnTo>
                  <a:lnTo>
                    <a:pt x="4147484" y="4684803"/>
                  </a:lnTo>
                  <a:close/>
                </a:path>
                <a:path w="4314190" h="4824730">
                  <a:moveTo>
                    <a:pt x="4158632" y="4646703"/>
                  </a:moveTo>
                  <a:lnTo>
                    <a:pt x="4127670" y="4646703"/>
                  </a:lnTo>
                  <a:lnTo>
                    <a:pt x="4130195" y="4659403"/>
                  </a:lnTo>
                  <a:lnTo>
                    <a:pt x="4136615" y="4672103"/>
                  </a:lnTo>
                  <a:lnTo>
                    <a:pt x="4132668" y="4672103"/>
                  </a:lnTo>
                  <a:lnTo>
                    <a:pt x="4134839" y="4684803"/>
                  </a:lnTo>
                  <a:lnTo>
                    <a:pt x="4212948" y="4684803"/>
                  </a:lnTo>
                  <a:lnTo>
                    <a:pt x="4207817" y="4672103"/>
                  </a:lnTo>
                  <a:lnTo>
                    <a:pt x="4196758" y="4659403"/>
                  </a:lnTo>
                  <a:lnTo>
                    <a:pt x="4166742" y="4659403"/>
                  </a:lnTo>
                  <a:lnTo>
                    <a:pt x="4158632" y="4646703"/>
                  </a:lnTo>
                  <a:close/>
                </a:path>
                <a:path w="4314190" h="4824730">
                  <a:moveTo>
                    <a:pt x="4175757" y="4646703"/>
                  </a:moveTo>
                  <a:lnTo>
                    <a:pt x="4171835" y="4646703"/>
                  </a:lnTo>
                  <a:lnTo>
                    <a:pt x="4173496" y="4659403"/>
                  </a:lnTo>
                  <a:lnTo>
                    <a:pt x="4181561" y="4659403"/>
                  </a:lnTo>
                  <a:lnTo>
                    <a:pt x="4175757" y="4646703"/>
                  </a:lnTo>
                  <a:close/>
                </a:path>
                <a:path w="4314190" h="4824730">
                  <a:moveTo>
                    <a:pt x="4114549" y="4634003"/>
                  </a:moveTo>
                  <a:lnTo>
                    <a:pt x="4115135" y="4646703"/>
                  </a:lnTo>
                  <a:lnTo>
                    <a:pt x="4119355" y="4646703"/>
                  </a:lnTo>
                  <a:lnTo>
                    <a:pt x="4114549" y="4634003"/>
                  </a:lnTo>
                  <a:close/>
                </a:path>
                <a:path w="4314190" h="4824730">
                  <a:moveTo>
                    <a:pt x="4159515" y="4634003"/>
                  </a:moveTo>
                  <a:lnTo>
                    <a:pt x="4123624" y="4634003"/>
                  </a:lnTo>
                  <a:lnTo>
                    <a:pt x="4130033" y="4646703"/>
                  </a:lnTo>
                  <a:lnTo>
                    <a:pt x="4161969" y="4646703"/>
                  </a:lnTo>
                  <a:lnTo>
                    <a:pt x="4159515" y="4634003"/>
                  </a:lnTo>
                  <a:close/>
                </a:path>
                <a:path w="4314190" h="4824730">
                  <a:moveTo>
                    <a:pt x="4175243" y="4634003"/>
                  </a:moveTo>
                  <a:lnTo>
                    <a:pt x="4166154" y="4634003"/>
                  </a:lnTo>
                  <a:lnTo>
                    <a:pt x="4169194" y="4646703"/>
                  </a:lnTo>
                  <a:lnTo>
                    <a:pt x="4177666" y="4646703"/>
                  </a:lnTo>
                  <a:lnTo>
                    <a:pt x="4175243" y="4634003"/>
                  </a:lnTo>
                  <a:close/>
                </a:path>
                <a:path w="4314190" h="4824730">
                  <a:moveTo>
                    <a:pt x="4089058" y="4621303"/>
                  </a:moveTo>
                  <a:lnTo>
                    <a:pt x="4087103" y="4634003"/>
                  </a:lnTo>
                  <a:lnTo>
                    <a:pt x="4093462" y="4634003"/>
                  </a:lnTo>
                  <a:lnTo>
                    <a:pt x="4089058" y="4621303"/>
                  </a:lnTo>
                  <a:close/>
                </a:path>
                <a:path w="4314190" h="4824730">
                  <a:moveTo>
                    <a:pt x="4152345" y="4621303"/>
                  </a:moveTo>
                  <a:lnTo>
                    <a:pt x="4102809" y="4621303"/>
                  </a:lnTo>
                  <a:lnTo>
                    <a:pt x="4109707" y="4634003"/>
                  </a:lnTo>
                  <a:lnTo>
                    <a:pt x="4153925" y="4634003"/>
                  </a:lnTo>
                  <a:lnTo>
                    <a:pt x="4152345" y="4621303"/>
                  </a:lnTo>
                  <a:close/>
                </a:path>
                <a:path w="4314190" h="4824730">
                  <a:moveTo>
                    <a:pt x="4162970" y="4621303"/>
                  </a:moveTo>
                  <a:lnTo>
                    <a:pt x="4155501" y="4621303"/>
                  </a:lnTo>
                  <a:lnTo>
                    <a:pt x="4161793" y="4634003"/>
                  </a:lnTo>
                  <a:lnTo>
                    <a:pt x="4168889" y="4634003"/>
                  </a:lnTo>
                  <a:lnTo>
                    <a:pt x="4162970" y="4621303"/>
                  </a:lnTo>
                  <a:close/>
                </a:path>
                <a:path w="4314190" h="4824730">
                  <a:moveTo>
                    <a:pt x="4170232" y="4621303"/>
                  </a:moveTo>
                  <a:lnTo>
                    <a:pt x="4168763" y="4621303"/>
                  </a:lnTo>
                  <a:lnTo>
                    <a:pt x="4173272" y="4634003"/>
                  </a:lnTo>
                  <a:lnTo>
                    <a:pt x="4170232" y="4621303"/>
                  </a:lnTo>
                  <a:close/>
                </a:path>
                <a:path w="4314190" h="4824730">
                  <a:moveTo>
                    <a:pt x="4155179" y="4608603"/>
                  </a:moveTo>
                  <a:lnTo>
                    <a:pt x="4070576" y="4608603"/>
                  </a:lnTo>
                  <a:lnTo>
                    <a:pt x="4075686" y="4621303"/>
                  </a:lnTo>
                  <a:lnTo>
                    <a:pt x="4157738" y="4621303"/>
                  </a:lnTo>
                  <a:lnTo>
                    <a:pt x="4155179" y="4608603"/>
                  </a:lnTo>
                  <a:close/>
                </a:path>
                <a:path w="4314190" h="4824730">
                  <a:moveTo>
                    <a:pt x="4140350" y="4595903"/>
                  </a:moveTo>
                  <a:lnTo>
                    <a:pt x="4067977" y="4595903"/>
                  </a:lnTo>
                  <a:lnTo>
                    <a:pt x="4067490" y="4608603"/>
                  </a:lnTo>
                  <a:lnTo>
                    <a:pt x="4149773" y="4608603"/>
                  </a:lnTo>
                  <a:lnTo>
                    <a:pt x="4140350" y="4595903"/>
                  </a:lnTo>
                  <a:close/>
                </a:path>
                <a:path w="4314190" h="4824730">
                  <a:moveTo>
                    <a:pt x="4135231" y="4583203"/>
                  </a:moveTo>
                  <a:lnTo>
                    <a:pt x="4066938" y="4583203"/>
                  </a:lnTo>
                  <a:lnTo>
                    <a:pt x="4073585" y="4595903"/>
                  </a:lnTo>
                  <a:lnTo>
                    <a:pt x="4139450" y="4595903"/>
                  </a:lnTo>
                  <a:lnTo>
                    <a:pt x="4135231" y="4583203"/>
                  </a:lnTo>
                  <a:close/>
                </a:path>
                <a:path w="4314190" h="4824730">
                  <a:moveTo>
                    <a:pt x="4067543" y="4570503"/>
                  </a:moveTo>
                  <a:lnTo>
                    <a:pt x="4047051" y="4570503"/>
                  </a:lnTo>
                  <a:lnTo>
                    <a:pt x="4045162" y="4583203"/>
                  </a:lnTo>
                  <a:lnTo>
                    <a:pt x="4073380" y="4583203"/>
                  </a:lnTo>
                  <a:lnTo>
                    <a:pt x="4067543" y="4570503"/>
                  </a:lnTo>
                  <a:close/>
                </a:path>
                <a:path w="4314190" h="4824730">
                  <a:moveTo>
                    <a:pt x="4037421" y="4519703"/>
                  </a:moveTo>
                  <a:lnTo>
                    <a:pt x="4012850" y="4519703"/>
                  </a:lnTo>
                  <a:lnTo>
                    <a:pt x="4017125" y="4532403"/>
                  </a:lnTo>
                  <a:lnTo>
                    <a:pt x="4023277" y="4545103"/>
                  </a:lnTo>
                  <a:lnTo>
                    <a:pt x="4024287" y="4545103"/>
                  </a:lnTo>
                  <a:lnTo>
                    <a:pt x="4029084" y="4557803"/>
                  </a:lnTo>
                  <a:lnTo>
                    <a:pt x="4033230" y="4557803"/>
                  </a:lnTo>
                  <a:lnTo>
                    <a:pt x="4037681" y="4570503"/>
                  </a:lnTo>
                  <a:lnTo>
                    <a:pt x="4069823" y="4570503"/>
                  </a:lnTo>
                  <a:lnTo>
                    <a:pt x="4075067" y="4583203"/>
                  </a:lnTo>
                  <a:lnTo>
                    <a:pt x="4112169" y="4583203"/>
                  </a:lnTo>
                  <a:lnTo>
                    <a:pt x="4107100" y="4570503"/>
                  </a:lnTo>
                  <a:lnTo>
                    <a:pt x="4101437" y="4557803"/>
                  </a:lnTo>
                  <a:lnTo>
                    <a:pt x="4094535" y="4545103"/>
                  </a:lnTo>
                  <a:lnTo>
                    <a:pt x="4085749" y="4532403"/>
                  </a:lnTo>
                  <a:lnTo>
                    <a:pt x="4040586" y="4532403"/>
                  </a:lnTo>
                  <a:lnTo>
                    <a:pt x="4037421" y="4519703"/>
                  </a:lnTo>
                  <a:close/>
                </a:path>
                <a:path w="4314190" h="4824730">
                  <a:moveTo>
                    <a:pt x="4121977" y="4570503"/>
                  </a:moveTo>
                  <a:lnTo>
                    <a:pt x="4109322" y="4570503"/>
                  </a:lnTo>
                  <a:lnTo>
                    <a:pt x="4112169" y="4583203"/>
                  </a:lnTo>
                  <a:lnTo>
                    <a:pt x="4128978" y="4583203"/>
                  </a:lnTo>
                  <a:lnTo>
                    <a:pt x="4121977" y="4570503"/>
                  </a:lnTo>
                  <a:close/>
                </a:path>
                <a:path w="4314190" h="4824730">
                  <a:moveTo>
                    <a:pt x="4129495" y="4570503"/>
                  </a:moveTo>
                  <a:lnTo>
                    <a:pt x="4126914" y="4570503"/>
                  </a:lnTo>
                  <a:lnTo>
                    <a:pt x="4130969" y="4583203"/>
                  </a:lnTo>
                  <a:lnTo>
                    <a:pt x="4129495" y="4570503"/>
                  </a:lnTo>
                  <a:close/>
                </a:path>
                <a:path w="4314190" h="4824730">
                  <a:moveTo>
                    <a:pt x="4108138" y="4557803"/>
                  </a:moveTo>
                  <a:lnTo>
                    <a:pt x="4102531" y="4557803"/>
                  </a:lnTo>
                  <a:lnTo>
                    <a:pt x="4109957" y="4570503"/>
                  </a:lnTo>
                  <a:lnTo>
                    <a:pt x="4108138" y="4557803"/>
                  </a:lnTo>
                  <a:close/>
                </a:path>
                <a:path w="4314190" h="4824730">
                  <a:moveTo>
                    <a:pt x="4004224" y="4519703"/>
                  </a:moveTo>
                  <a:lnTo>
                    <a:pt x="3987980" y="4519703"/>
                  </a:lnTo>
                  <a:lnTo>
                    <a:pt x="3993183" y="4532403"/>
                  </a:lnTo>
                  <a:lnTo>
                    <a:pt x="4004852" y="4532403"/>
                  </a:lnTo>
                  <a:lnTo>
                    <a:pt x="4004224" y="4519703"/>
                  </a:lnTo>
                  <a:close/>
                </a:path>
                <a:path w="4314190" h="4824730">
                  <a:moveTo>
                    <a:pt x="4008606" y="4519703"/>
                  </a:moveTo>
                  <a:lnTo>
                    <a:pt x="4004224" y="4519703"/>
                  </a:lnTo>
                  <a:lnTo>
                    <a:pt x="4006502" y="4532403"/>
                  </a:lnTo>
                  <a:lnTo>
                    <a:pt x="4007977" y="4532403"/>
                  </a:lnTo>
                  <a:lnTo>
                    <a:pt x="4008606" y="4519703"/>
                  </a:lnTo>
                  <a:close/>
                </a:path>
                <a:path w="4314190" h="4824730">
                  <a:moveTo>
                    <a:pt x="4043423" y="4519703"/>
                  </a:moveTo>
                  <a:lnTo>
                    <a:pt x="4041409" y="4532403"/>
                  </a:lnTo>
                  <a:lnTo>
                    <a:pt x="4046242" y="4532403"/>
                  </a:lnTo>
                  <a:lnTo>
                    <a:pt x="4043423" y="4519703"/>
                  </a:lnTo>
                  <a:close/>
                </a:path>
                <a:path w="4314190" h="4824730">
                  <a:moveTo>
                    <a:pt x="4050107" y="4529747"/>
                  </a:moveTo>
                  <a:lnTo>
                    <a:pt x="4049070" y="4532403"/>
                  </a:lnTo>
                  <a:lnTo>
                    <a:pt x="4050643" y="4532403"/>
                  </a:lnTo>
                  <a:lnTo>
                    <a:pt x="4050107" y="4529747"/>
                  </a:lnTo>
                  <a:close/>
                </a:path>
                <a:path w="4314190" h="4824730">
                  <a:moveTo>
                    <a:pt x="4056823" y="4519703"/>
                  </a:moveTo>
                  <a:lnTo>
                    <a:pt x="4054031" y="4519703"/>
                  </a:lnTo>
                  <a:lnTo>
                    <a:pt x="4050107" y="4529747"/>
                  </a:lnTo>
                  <a:lnTo>
                    <a:pt x="4050643" y="4532403"/>
                  </a:lnTo>
                  <a:lnTo>
                    <a:pt x="4053838" y="4532403"/>
                  </a:lnTo>
                  <a:lnTo>
                    <a:pt x="4056823" y="4519703"/>
                  </a:lnTo>
                  <a:close/>
                </a:path>
                <a:path w="4314190" h="4824730">
                  <a:moveTo>
                    <a:pt x="4078508" y="4519703"/>
                  </a:moveTo>
                  <a:lnTo>
                    <a:pt x="4056823" y="4519703"/>
                  </a:lnTo>
                  <a:lnTo>
                    <a:pt x="4053838" y="4532403"/>
                  </a:lnTo>
                  <a:lnTo>
                    <a:pt x="4085749" y="4532403"/>
                  </a:lnTo>
                  <a:lnTo>
                    <a:pt x="4078508" y="4519703"/>
                  </a:lnTo>
                  <a:close/>
                </a:path>
                <a:path w="4314190" h="4824730">
                  <a:moveTo>
                    <a:pt x="4054031" y="4519703"/>
                  </a:moveTo>
                  <a:lnTo>
                    <a:pt x="4048082" y="4519703"/>
                  </a:lnTo>
                  <a:lnTo>
                    <a:pt x="4050107" y="4529747"/>
                  </a:lnTo>
                  <a:lnTo>
                    <a:pt x="4054031" y="4519703"/>
                  </a:lnTo>
                  <a:close/>
                </a:path>
                <a:path w="4314190" h="4824730">
                  <a:moveTo>
                    <a:pt x="4006677" y="4507003"/>
                  </a:moveTo>
                  <a:lnTo>
                    <a:pt x="3994179" y="4507003"/>
                  </a:lnTo>
                  <a:lnTo>
                    <a:pt x="3995141" y="4519703"/>
                  </a:lnTo>
                  <a:lnTo>
                    <a:pt x="4000601" y="4519703"/>
                  </a:lnTo>
                  <a:lnTo>
                    <a:pt x="4006677" y="4507003"/>
                  </a:lnTo>
                  <a:close/>
                </a:path>
                <a:path w="4314190" h="4824730">
                  <a:moveTo>
                    <a:pt x="4058792" y="4507003"/>
                  </a:moveTo>
                  <a:lnTo>
                    <a:pt x="4006677" y="4507003"/>
                  </a:lnTo>
                  <a:lnTo>
                    <a:pt x="4008217" y="4519703"/>
                  </a:lnTo>
                  <a:lnTo>
                    <a:pt x="4058755" y="4519703"/>
                  </a:lnTo>
                  <a:lnTo>
                    <a:pt x="4058792" y="4507003"/>
                  </a:lnTo>
                  <a:close/>
                </a:path>
                <a:path w="4314190" h="4824730">
                  <a:moveTo>
                    <a:pt x="4039447" y="4481603"/>
                  </a:moveTo>
                  <a:lnTo>
                    <a:pt x="3978058" y="4481603"/>
                  </a:lnTo>
                  <a:lnTo>
                    <a:pt x="3984517" y="4494303"/>
                  </a:lnTo>
                  <a:lnTo>
                    <a:pt x="3978345" y="4507003"/>
                  </a:lnTo>
                  <a:lnTo>
                    <a:pt x="4016124" y="4507003"/>
                  </a:lnTo>
                  <a:lnTo>
                    <a:pt x="4016028" y="4506337"/>
                  </a:lnTo>
                  <a:lnTo>
                    <a:pt x="4012665" y="4494303"/>
                  </a:lnTo>
                  <a:lnTo>
                    <a:pt x="4040703" y="4494303"/>
                  </a:lnTo>
                  <a:lnTo>
                    <a:pt x="4039447" y="4481603"/>
                  </a:lnTo>
                  <a:close/>
                </a:path>
                <a:path w="4314190" h="4824730">
                  <a:moveTo>
                    <a:pt x="4016028" y="4506337"/>
                  </a:moveTo>
                  <a:lnTo>
                    <a:pt x="4016124" y="4507003"/>
                  </a:lnTo>
                  <a:lnTo>
                    <a:pt x="4016028" y="4506337"/>
                  </a:lnTo>
                  <a:close/>
                </a:path>
                <a:path w="4314190" h="4824730">
                  <a:moveTo>
                    <a:pt x="4047248" y="4494303"/>
                  </a:moveTo>
                  <a:lnTo>
                    <a:pt x="4014278" y="4494303"/>
                  </a:lnTo>
                  <a:lnTo>
                    <a:pt x="4016028" y="4506337"/>
                  </a:lnTo>
                  <a:lnTo>
                    <a:pt x="4016214" y="4507003"/>
                  </a:lnTo>
                  <a:lnTo>
                    <a:pt x="4056089" y="4507003"/>
                  </a:lnTo>
                  <a:lnTo>
                    <a:pt x="4047248" y="4494303"/>
                  </a:lnTo>
                  <a:close/>
                </a:path>
                <a:path w="4314190" h="4824730">
                  <a:moveTo>
                    <a:pt x="3961081" y="4468903"/>
                  </a:moveTo>
                  <a:lnTo>
                    <a:pt x="3944678" y="4468903"/>
                  </a:lnTo>
                  <a:lnTo>
                    <a:pt x="3949532" y="4481603"/>
                  </a:lnTo>
                  <a:lnTo>
                    <a:pt x="3959682" y="4481603"/>
                  </a:lnTo>
                  <a:lnTo>
                    <a:pt x="3961081" y="4468903"/>
                  </a:lnTo>
                  <a:close/>
                </a:path>
                <a:path w="4314190" h="4824730">
                  <a:moveTo>
                    <a:pt x="4032091" y="4468903"/>
                  </a:moveTo>
                  <a:lnTo>
                    <a:pt x="3969193" y="4468903"/>
                  </a:lnTo>
                  <a:lnTo>
                    <a:pt x="3973028" y="4481603"/>
                  </a:lnTo>
                  <a:lnTo>
                    <a:pt x="4037168" y="4481603"/>
                  </a:lnTo>
                  <a:lnTo>
                    <a:pt x="4032091" y="4468903"/>
                  </a:lnTo>
                  <a:close/>
                </a:path>
                <a:path w="4314190" h="4824730">
                  <a:moveTo>
                    <a:pt x="3946119" y="4456203"/>
                  </a:moveTo>
                  <a:lnTo>
                    <a:pt x="3941030" y="4456203"/>
                  </a:lnTo>
                  <a:lnTo>
                    <a:pt x="3944694" y="4468903"/>
                  </a:lnTo>
                  <a:lnTo>
                    <a:pt x="3946670" y="4456888"/>
                  </a:lnTo>
                  <a:lnTo>
                    <a:pt x="3946119" y="4456203"/>
                  </a:lnTo>
                  <a:close/>
                </a:path>
                <a:path w="4314190" h="4824730">
                  <a:moveTo>
                    <a:pt x="4015748" y="4456203"/>
                  </a:moveTo>
                  <a:lnTo>
                    <a:pt x="3946782" y="4456203"/>
                  </a:lnTo>
                  <a:lnTo>
                    <a:pt x="3946670" y="4456888"/>
                  </a:lnTo>
                  <a:lnTo>
                    <a:pt x="3956332" y="4468903"/>
                  </a:lnTo>
                  <a:lnTo>
                    <a:pt x="4022441" y="4468903"/>
                  </a:lnTo>
                  <a:lnTo>
                    <a:pt x="4015748" y="4456203"/>
                  </a:lnTo>
                  <a:close/>
                </a:path>
                <a:path w="4314190" h="4824730">
                  <a:moveTo>
                    <a:pt x="4008301" y="4443503"/>
                  </a:moveTo>
                  <a:lnTo>
                    <a:pt x="3935630" y="4443503"/>
                  </a:lnTo>
                  <a:lnTo>
                    <a:pt x="3934595" y="4456203"/>
                  </a:lnTo>
                  <a:lnTo>
                    <a:pt x="4011312" y="4456203"/>
                  </a:lnTo>
                  <a:lnTo>
                    <a:pt x="4008301" y="4443503"/>
                  </a:lnTo>
                  <a:close/>
                </a:path>
                <a:path w="4314190" h="4824730">
                  <a:moveTo>
                    <a:pt x="3987002" y="4418103"/>
                  </a:moveTo>
                  <a:lnTo>
                    <a:pt x="3921403" y="4418103"/>
                  </a:lnTo>
                  <a:lnTo>
                    <a:pt x="3927620" y="4430803"/>
                  </a:lnTo>
                  <a:lnTo>
                    <a:pt x="3935984" y="4443503"/>
                  </a:lnTo>
                  <a:lnTo>
                    <a:pt x="3993875" y="4443503"/>
                  </a:lnTo>
                  <a:lnTo>
                    <a:pt x="3990877" y="4430803"/>
                  </a:lnTo>
                  <a:lnTo>
                    <a:pt x="3987002" y="4418103"/>
                  </a:lnTo>
                  <a:close/>
                </a:path>
                <a:path w="4314190" h="4824730">
                  <a:moveTo>
                    <a:pt x="3898316" y="4392703"/>
                  </a:moveTo>
                  <a:lnTo>
                    <a:pt x="3895288" y="4392703"/>
                  </a:lnTo>
                  <a:lnTo>
                    <a:pt x="3900452" y="4405403"/>
                  </a:lnTo>
                  <a:lnTo>
                    <a:pt x="3901829" y="4418103"/>
                  </a:lnTo>
                  <a:lnTo>
                    <a:pt x="3900811" y="4430803"/>
                  </a:lnTo>
                  <a:lnTo>
                    <a:pt x="3907870" y="4430803"/>
                  </a:lnTo>
                  <a:lnTo>
                    <a:pt x="3910567" y="4418103"/>
                  </a:lnTo>
                  <a:lnTo>
                    <a:pt x="3913501" y="4418103"/>
                  </a:lnTo>
                  <a:lnTo>
                    <a:pt x="3908982" y="4405403"/>
                  </a:lnTo>
                  <a:lnTo>
                    <a:pt x="3904584" y="4405403"/>
                  </a:lnTo>
                  <a:lnTo>
                    <a:pt x="3898316" y="4392703"/>
                  </a:lnTo>
                  <a:close/>
                </a:path>
                <a:path w="4314190" h="4824730">
                  <a:moveTo>
                    <a:pt x="3973276" y="4405403"/>
                  </a:moveTo>
                  <a:lnTo>
                    <a:pt x="3912465" y="4405403"/>
                  </a:lnTo>
                  <a:lnTo>
                    <a:pt x="3914213" y="4418103"/>
                  </a:lnTo>
                  <a:lnTo>
                    <a:pt x="3979178" y="4418103"/>
                  </a:lnTo>
                  <a:lnTo>
                    <a:pt x="3973276" y="4405403"/>
                  </a:lnTo>
                  <a:close/>
                </a:path>
                <a:path w="4314190" h="4824730">
                  <a:moveTo>
                    <a:pt x="3871918" y="4367303"/>
                  </a:moveTo>
                  <a:lnTo>
                    <a:pt x="3867197" y="4367303"/>
                  </a:lnTo>
                  <a:lnTo>
                    <a:pt x="3864231" y="4380003"/>
                  </a:lnTo>
                  <a:lnTo>
                    <a:pt x="3863298" y="4380003"/>
                  </a:lnTo>
                  <a:lnTo>
                    <a:pt x="3868414" y="4392703"/>
                  </a:lnTo>
                  <a:lnTo>
                    <a:pt x="3883596" y="4405403"/>
                  </a:lnTo>
                  <a:lnTo>
                    <a:pt x="3884947" y="4392703"/>
                  </a:lnTo>
                  <a:lnTo>
                    <a:pt x="3889028" y="4392703"/>
                  </a:lnTo>
                  <a:lnTo>
                    <a:pt x="3878920" y="4380003"/>
                  </a:lnTo>
                  <a:lnTo>
                    <a:pt x="3871918" y="4367303"/>
                  </a:lnTo>
                  <a:close/>
                </a:path>
                <a:path w="4314190" h="4824730">
                  <a:moveTo>
                    <a:pt x="3959013" y="4392703"/>
                  </a:moveTo>
                  <a:lnTo>
                    <a:pt x="3908677" y="4392703"/>
                  </a:lnTo>
                  <a:lnTo>
                    <a:pt x="3909425" y="4405403"/>
                  </a:lnTo>
                  <a:lnTo>
                    <a:pt x="3964793" y="4405403"/>
                  </a:lnTo>
                  <a:lnTo>
                    <a:pt x="3959013" y="4392703"/>
                  </a:lnTo>
                  <a:close/>
                </a:path>
                <a:path w="4314190" h="4824730">
                  <a:moveTo>
                    <a:pt x="3926305" y="4380003"/>
                  </a:moveTo>
                  <a:lnTo>
                    <a:pt x="3892507" y="4380003"/>
                  </a:lnTo>
                  <a:lnTo>
                    <a:pt x="3897846" y="4392703"/>
                  </a:lnTo>
                  <a:lnTo>
                    <a:pt x="3932057" y="4392703"/>
                  </a:lnTo>
                  <a:lnTo>
                    <a:pt x="3926305" y="4380003"/>
                  </a:lnTo>
                  <a:close/>
                </a:path>
                <a:path w="4314190" h="4824730">
                  <a:moveTo>
                    <a:pt x="3949845" y="4380003"/>
                  </a:moveTo>
                  <a:lnTo>
                    <a:pt x="3943961" y="4392703"/>
                  </a:lnTo>
                  <a:lnTo>
                    <a:pt x="3955027" y="4392703"/>
                  </a:lnTo>
                  <a:lnTo>
                    <a:pt x="3949845" y="4380003"/>
                  </a:lnTo>
                  <a:close/>
                </a:path>
                <a:path w="4314190" h="4824730">
                  <a:moveTo>
                    <a:pt x="3908613" y="4329203"/>
                  </a:moveTo>
                  <a:lnTo>
                    <a:pt x="3887697" y="4329203"/>
                  </a:lnTo>
                  <a:lnTo>
                    <a:pt x="3885650" y="4331704"/>
                  </a:lnTo>
                  <a:lnTo>
                    <a:pt x="3880637" y="4341903"/>
                  </a:lnTo>
                  <a:lnTo>
                    <a:pt x="3872380" y="4354603"/>
                  </a:lnTo>
                  <a:lnTo>
                    <a:pt x="3857476" y="4354603"/>
                  </a:lnTo>
                  <a:lnTo>
                    <a:pt x="3856000" y="4367303"/>
                  </a:lnTo>
                  <a:lnTo>
                    <a:pt x="3856685" y="4380003"/>
                  </a:lnTo>
                  <a:lnTo>
                    <a:pt x="3860196" y="4380003"/>
                  </a:lnTo>
                  <a:lnTo>
                    <a:pt x="3867197" y="4367303"/>
                  </a:lnTo>
                  <a:lnTo>
                    <a:pt x="3931130" y="4367303"/>
                  </a:lnTo>
                  <a:lnTo>
                    <a:pt x="3923589" y="4354603"/>
                  </a:lnTo>
                  <a:lnTo>
                    <a:pt x="3919543" y="4341903"/>
                  </a:lnTo>
                  <a:lnTo>
                    <a:pt x="3916088" y="4341903"/>
                  </a:lnTo>
                  <a:lnTo>
                    <a:pt x="3908613" y="4329203"/>
                  </a:lnTo>
                  <a:close/>
                </a:path>
                <a:path w="4314190" h="4824730">
                  <a:moveTo>
                    <a:pt x="3938087" y="4367303"/>
                  </a:moveTo>
                  <a:lnTo>
                    <a:pt x="3881278" y="4367303"/>
                  </a:lnTo>
                  <a:lnTo>
                    <a:pt x="3886871" y="4380003"/>
                  </a:lnTo>
                  <a:lnTo>
                    <a:pt x="3937977" y="4380003"/>
                  </a:lnTo>
                  <a:lnTo>
                    <a:pt x="3938087" y="4367303"/>
                  </a:lnTo>
                  <a:close/>
                </a:path>
                <a:path w="4314190" h="4824730">
                  <a:moveTo>
                    <a:pt x="3851284" y="4354603"/>
                  </a:moveTo>
                  <a:lnTo>
                    <a:pt x="3848412" y="4354603"/>
                  </a:lnTo>
                  <a:lnTo>
                    <a:pt x="3852034" y="4367303"/>
                  </a:lnTo>
                  <a:lnTo>
                    <a:pt x="3851284" y="4354603"/>
                  </a:lnTo>
                  <a:close/>
                </a:path>
                <a:path w="4314190" h="4824730">
                  <a:moveTo>
                    <a:pt x="3864253" y="4341903"/>
                  </a:moveTo>
                  <a:lnTo>
                    <a:pt x="3845353" y="4341903"/>
                  </a:lnTo>
                  <a:lnTo>
                    <a:pt x="3848466" y="4354603"/>
                  </a:lnTo>
                  <a:lnTo>
                    <a:pt x="3860448" y="4354603"/>
                  </a:lnTo>
                  <a:lnTo>
                    <a:pt x="3864253" y="4341903"/>
                  </a:lnTo>
                  <a:close/>
                </a:path>
                <a:path w="4314190" h="4824730">
                  <a:moveTo>
                    <a:pt x="3885650" y="4331704"/>
                  </a:moveTo>
                  <a:lnTo>
                    <a:pt x="3877301" y="4341903"/>
                  </a:lnTo>
                  <a:lnTo>
                    <a:pt x="3864253" y="4341903"/>
                  </a:lnTo>
                  <a:lnTo>
                    <a:pt x="3860448" y="4354603"/>
                  </a:lnTo>
                  <a:lnTo>
                    <a:pt x="3872380" y="4354603"/>
                  </a:lnTo>
                  <a:lnTo>
                    <a:pt x="3880637" y="4341903"/>
                  </a:lnTo>
                  <a:lnTo>
                    <a:pt x="3885650" y="4331704"/>
                  </a:lnTo>
                  <a:close/>
                </a:path>
                <a:path w="4314190" h="4824730">
                  <a:moveTo>
                    <a:pt x="3886879" y="4329203"/>
                  </a:moveTo>
                  <a:lnTo>
                    <a:pt x="3824772" y="4329203"/>
                  </a:lnTo>
                  <a:lnTo>
                    <a:pt x="3830898" y="4341903"/>
                  </a:lnTo>
                  <a:lnTo>
                    <a:pt x="3877301" y="4341903"/>
                  </a:lnTo>
                  <a:lnTo>
                    <a:pt x="3885650" y="4331704"/>
                  </a:lnTo>
                  <a:lnTo>
                    <a:pt x="3886879" y="4329203"/>
                  </a:lnTo>
                  <a:close/>
                </a:path>
                <a:path w="4314190" h="4824730">
                  <a:moveTo>
                    <a:pt x="3811852" y="4304980"/>
                  </a:moveTo>
                  <a:lnTo>
                    <a:pt x="3809483" y="4310028"/>
                  </a:lnTo>
                  <a:lnTo>
                    <a:pt x="3816870" y="4329203"/>
                  </a:lnTo>
                  <a:lnTo>
                    <a:pt x="3826454" y="4329203"/>
                  </a:lnTo>
                  <a:lnTo>
                    <a:pt x="3823946" y="4316503"/>
                  </a:lnTo>
                  <a:lnTo>
                    <a:pt x="3815887" y="4316503"/>
                  </a:lnTo>
                  <a:lnTo>
                    <a:pt x="3811852" y="4304980"/>
                  </a:lnTo>
                  <a:close/>
                </a:path>
                <a:path w="4314190" h="4824730">
                  <a:moveTo>
                    <a:pt x="3892977" y="4316503"/>
                  </a:moveTo>
                  <a:lnTo>
                    <a:pt x="3830461" y="4316503"/>
                  </a:lnTo>
                  <a:lnTo>
                    <a:pt x="3834888" y="4329203"/>
                  </a:lnTo>
                  <a:lnTo>
                    <a:pt x="3891446" y="4329203"/>
                  </a:lnTo>
                  <a:lnTo>
                    <a:pt x="3892977" y="4316503"/>
                  </a:lnTo>
                  <a:close/>
                </a:path>
                <a:path w="4314190" h="4824730">
                  <a:moveTo>
                    <a:pt x="3807085" y="4303803"/>
                  </a:moveTo>
                  <a:lnTo>
                    <a:pt x="3802218" y="4303803"/>
                  </a:lnTo>
                  <a:lnTo>
                    <a:pt x="3806444" y="4316503"/>
                  </a:lnTo>
                  <a:lnTo>
                    <a:pt x="3809483" y="4310028"/>
                  </a:lnTo>
                  <a:lnTo>
                    <a:pt x="3807085" y="4303803"/>
                  </a:lnTo>
                  <a:close/>
                </a:path>
                <a:path w="4314190" h="4824730">
                  <a:moveTo>
                    <a:pt x="3880253" y="4303803"/>
                  </a:moveTo>
                  <a:lnTo>
                    <a:pt x="3819942" y="4303803"/>
                  </a:lnTo>
                  <a:lnTo>
                    <a:pt x="3825203" y="4316503"/>
                  </a:lnTo>
                  <a:lnTo>
                    <a:pt x="3888319" y="4316503"/>
                  </a:lnTo>
                  <a:lnTo>
                    <a:pt x="3880253" y="4303803"/>
                  </a:lnTo>
                  <a:close/>
                </a:path>
                <a:path w="4314190" h="4824730">
                  <a:moveTo>
                    <a:pt x="3812404" y="4303803"/>
                  </a:moveTo>
                  <a:lnTo>
                    <a:pt x="3811440" y="4303803"/>
                  </a:lnTo>
                  <a:lnTo>
                    <a:pt x="3811852" y="4304980"/>
                  </a:lnTo>
                  <a:lnTo>
                    <a:pt x="3812404" y="4303803"/>
                  </a:lnTo>
                  <a:close/>
                </a:path>
                <a:path w="4314190" h="4824730">
                  <a:moveTo>
                    <a:pt x="3863412" y="4291103"/>
                  </a:moveTo>
                  <a:lnTo>
                    <a:pt x="3796120" y="4291103"/>
                  </a:lnTo>
                  <a:lnTo>
                    <a:pt x="3799014" y="4303803"/>
                  </a:lnTo>
                  <a:lnTo>
                    <a:pt x="3865018" y="4303803"/>
                  </a:lnTo>
                  <a:lnTo>
                    <a:pt x="3863412" y="4291103"/>
                  </a:lnTo>
                  <a:close/>
                </a:path>
                <a:path w="4314190" h="4824730">
                  <a:moveTo>
                    <a:pt x="3778267" y="4278403"/>
                  </a:moveTo>
                  <a:lnTo>
                    <a:pt x="3775773" y="4278403"/>
                  </a:lnTo>
                  <a:lnTo>
                    <a:pt x="3778955" y="4291103"/>
                  </a:lnTo>
                  <a:lnTo>
                    <a:pt x="3781332" y="4291103"/>
                  </a:lnTo>
                  <a:lnTo>
                    <a:pt x="3778267" y="4278403"/>
                  </a:lnTo>
                  <a:close/>
                </a:path>
                <a:path w="4314190" h="4824730">
                  <a:moveTo>
                    <a:pt x="3850413" y="4265703"/>
                  </a:moveTo>
                  <a:lnTo>
                    <a:pt x="3782172" y="4265703"/>
                  </a:lnTo>
                  <a:lnTo>
                    <a:pt x="3788411" y="4278403"/>
                  </a:lnTo>
                  <a:lnTo>
                    <a:pt x="3792823" y="4291103"/>
                  </a:lnTo>
                  <a:lnTo>
                    <a:pt x="3866616" y="4291103"/>
                  </a:lnTo>
                  <a:lnTo>
                    <a:pt x="3861568" y="4278403"/>
                  </a:lnTo>
                  <a:lnTo>
                    <a:pt x="3855716" y="4278403"/>
                  </a:lnTo>
                  <a:lnTo>
                    <a:pt x="3850413" y="4265703"/>
                  </a:lnTo>
                  <a:close/>
                </a:path>
                <a:path w="4314190" h="4824730">
                  <a:moveTo>
                    <a:pt x="3769117" y="4253003"/>
                  </a:moveTo>
                  <a:lnTo>
                    <a:pt x="3763414" y="4253003"/>
                  </a:lnTo>
                  <a:lnTo>
                    <a:pt x="3767354" y="4265703"/>
                  </a:lnTo>
                  <a:lnTo>
                    <a:pt x="3770726" y="4265703"/>
                  </a:lnTo>
                  <a:lnTo>
                    <a:pt x="3769117" y="4253003"/>
                  </a:lnTo>
                  <a:close/>
                </a:path>
                <a:path w="4314190" h="4824730">
                  <a:moveTo>
                    <a:pt x="3825587" y="4240303"/>
                  </a:moveTo>
                  <a:lnTo>
                    <a:pt x="3769315" y="4240303"/>
                  </a:lnTo>
                  <a:lnTo>
                    <a:pt x="3776080" y="4253003"/>
                  </a:lnTo>
                  <a:lnTo>
                    <a:pt x="3781261" y="4265703"/>
                  </a:lnTo>
                  <a:lnTo>
                    <a:pt x="3820899" y="4265703"/>
                  </a:lnTo>
                  <a:lnTo>
                    <a:pt x="3822200" y="4253003"/>
                  </a:lnTo>
                  <a:lnTo>
                    <a:pt x="3825346" y="4253003"/>
                  </a:lnTo>
                  <a:lnTo>
                    <a:pt x="3825587" y="4240303"/>
                  </a:lnTo>
                  <a:close/>
                </a:path>
                <a:path w="4314190" h="4824730">
                  <a:moveTo>
                    <a:pt x="3739739" y="4227603"/>
                  </a:moveTo>
                  <a:lnTo>
                    <a:pt x="3744204" y="4240303"/>
                  </a:lnTo>
                  <a:lnTo>
                    <a:pt x="3744670" y="4240303"/>
                  </a:lnTo>
                  <a:lnTo>
                    <a:pt x="3739739" y="4227603"/>
                  </a:lnTo>
                  <a:close/>
                </a:path>
                <a:path w="4314190" h="4824730">
                  <a:moveTo>
                    <a:pt x="3819400" y="4227603"/>
                  </a:moveTo>
                  <a:lnTo>
                    <a:pt x="3744846" y="4227603"/>
                  </a:lnTo>
                  <a:lnTo>
                    <a:pt x="3745701" y="4240303"/>
                  </a:lnTo>
                  <a:lnTo>
                    <a:pt x="3823872" y="4240303"/>
                  </a:lnTo>
                  <a:lnTo>
                    <a:pt x="3819400" y="4227603"/>
                  </a:lnTo>
                  <a:close/>
                </a:path>
                <a:path w="4314190" h="4824730">
                  <a:moveTo>
                    <a:pt x="3734349" y="4214903"/>
                  </a:moveTo>
                  <a:lnTo>
                    <a:pt x="3729274" y="4214903"/>
                  </a:lnTo>
                  <a:lnTo>
                    <a:pt x="3735276" y="4227603"/>
                  </a:lnTo>
                  <a:lnTo>
                    <a:pt x="3736655" y="4227603"/>
                  </a:lnTo>
                  <a:lnTo>
                    <a:pt x="3734349" y="4214903"/>
                  </a:lnTo>
                  <a:close/>
                </a:path>
                <a:path w="4314190" h="4824730">
                  <a:moveTo>
                    <a:pt x="3806642" y="4214903"/>
                  </a:moveTo>
                  <a:lnTo>
                    <a:pt x="3738535" y="4214903"/>
                  </a:lnTo>
                  <a:lnTo>
                    <a:pt x="3742252" y="4227603"/>
                  </a:lnTo>
                  <a:lnTo>
                    <a:pt x="3811368" y="4227603"/>
                  </a:lnTo>
                  <a:lnTo>
                    <a:pt x="3806642" y="4214903"/>
                  </a:lnTo>
                  <a:close/>
                </a:path>
                <a:path w="4314190" h="4824730">
                  <a:moveTo>
                    <a:pt x="3759844" y="4202203"/>
                  </a:moveTo>
                  <a:lnTo>
                    <a:pt x="3708173" y="4202203"/>
                  </a:lnTo>
                  <a:lnTo>
                    <a:pt x="3717556" y="4214903"/>
                  </a:lnTo>
                  <a:lnTo>
                    <a:pt x="3764282" y="4214903"/>
                  </a:lnTo>
                  <a:lnTo>
                    <a:pt x="3759844" y="4202203"/>
                  </a:lnTo>
                  <a:close/>
                </a:path>
                <a:path w="4314190" h="4824730">
                  <a:moveTo>
                    <a:pt x="3787844" y="4202203"/>
                  </a:moveTo>
                  <a:lnTo>
                    <a:pt x="3767970" y="4202203"/>
                  </a:lnTo>
                  <a:lnTo>
                    <a:pt x="3764282" y="4214903"/>
                  </a:lnTo>
                  <a:lnTo>
                    <a:pt x="3798423" y="4214903"/>
                  </a:lnTo>
                  <a:lnTo>
                    <a:pt x="3787844" y="4202203"/>
                  </a:lnTo>
                  <a:close/>
                </a:path>
                <a:path w="4314190" h="4824730">
                  <a:moveTo>
                    <a:pt x="3715312" y="4189503"/>
                  </a:moveTo>
                  <a:lnTo>
                    <a:pt x="3694484" y="4189503"/>
                  </a:lnTo>
                  <a:lnTo>
                    <a:pt x="3699735" y="4202203"/>
                  </a:lnTo>
                  <a:lnTo>
                    <a:pt x="3714047" y="4202203"/>
                  </a:lnTo>
                  <a:lnTo>
                    <a:pt x="3715312" y="4189503"/>
                  </a:lnTo>
                  <a:close/>
                </a:path>
                <a:path w="4314190" h="4824730">
                  <a:moveTo>
                    <a:pt x="3754479" y="4189503"/>
                  </a:moveTo>
                  <a:lnTo>
                    <a:pt x="3722122" y="4189503"/>
                  </a:lnTo>
                  <a:lnTo>
                    <a:pt x="3724934" y="4202203"/>
                  </a:lnTo>
                  <a:lnTo>
                    <a:pt x="3756096" y="4202203"/>
                  </a:lnTo>
                  <a:lnTo>
                    <a:pt x="3754479" y="4189503"/>
                  </a:lnTo>
                  <a:close/>
                </a:path>
                <a:path w="4314190" h="4824730">
                  <a:moveTo>
                    <a:pt x="3753855" y="4176803"/>
                  </a:moveTo>
                  <a:lnTo>
                    <a:pt x="3705361" y="4176803"/>
                  </a:lnTo>
                  <a:lnTo>
                    <a:pt x="3694662" y="4189503"/>
                  </a:lnTo>
                  <a:lnTo>
                    <a:pt x="3768590" y="4189503"/>
                  </a:lnTo>
                  <a:lnTo>
                    <a:pt x="3771533" y="4202203"/>
                  </a:lnTo>
                  <a:lnTo>
                    <a:pt x="3779912" y="4202203"/>
                  </a:lnTo>
                  <a:lnTo>
                    <a:pt x="3768985" y="4189503"/>
                  </a:lnTo>
                  <a:lnTo>
                    <a:pt x="3753855" y="4176803"/>
                  </a:lnTo>
                  <a:close/>
                </a:path>
                <a:path w="4314190" h="4824730">
                  <a:moveTo>
                    <a:pt x="3681039" y="4164103"/>
                  </a:moveTo>
                  <a:lnTo>
                    <a:pt x="3674392" y="4164103"/>
                  </a:lnTo>
                  <a:lnTo>
                    <a:pt x="3676857" y="4176803"/>
                  </a:lnTo>
                  <a:lnTo>
                    <a:pt x="3682976" y="4176803"/>
                  </a:lnTo>
                  <a:lnTo>
                    <a:pt x="3681039" y="4164103"/>
                  </a:lnTo>
                  <a:close/>
                </a:path>
                <a:path w="4314190" h="4824730">
                  <a:moveTo>
                    <a:pt x="3755580" y="4164103"/>
                  </a:moveTo>
                  <a:lnTo>
                    <a:pt x="3686722" y="4164103"/>
                  </a:lnTo>
                  <a:lnTo>
                    <a:pt x="3692737" y="4176803"/>
                  </a:lnTo>
                  <a:lnTo>
                    <a:pt x="3754821" y="4176803"/>
                  </a:lnTo>
                  <a:lnTo>
                    <a:pt x="3755580" y="4164103"/>
                  </a:lnTo>
                  <a:close/>
                </a:path>
                <a:path w="4314190" h="4824730">
                  <a:moveTo>
                    <a:pt x="3670810" y="4151403"/>
                  </a:moveTo>
                  <a:lnTo>
                    <a:pt x="3669036" y="4151403"/>
                  </a:lnTo>
                  <a:lnTo>
                    <a:pt x="3668928" y="4164103"/>
                  </a:lnTo>
                  <a:lnTo>
                    <a:pt x="3669668" y="4164103"/>
                  </a:lnTo>
                  <a:lnTo>
                    <a:pt x="3670810" y="4151403"/>
                  </a:lnTo>
                  <a:close/>
                </a:path>
                <a:path w="4314190" h="4824730">
                  <a:moveTo>
                    <a:pt x="3745436" y="4151403"/>
                  </a:moveTo>
                  <a:lnTo>
                    <a:pt x="3679092" y="4151403"/>
                  </a:lnTo>
                  <a:lnTo>
                    <a:pt x="3683962" y="4164103"/>
                  </a:lnTo>
                  <a:lnTo>
                    <a:pt x="3753136" y="4164103"/>
                  </a:lnTo>
                  <a:lnTo>
                    <a:pt x="3745436" y="4151403"/>
                  </a:lnTo>
                  <a:close/>
                </a:path>
                <a:path w="4314190" h="4824730">
                  <a:moveTo>
                    <a:pt x="3720198" y="4138703"/>
                  </a:moveTo>
                  <a:lnTo>
                    <a:pt x="3658029" y="4138703"/>
                  </a:lnTo>
                  <a:lnTo>
                    <a:pt x="3664392" y="4151403"/>
                  </a:lnTo>
                  <a:lnTo>
                    <a:pt x="3723150" y="4151403"/>
                  </a:lnTo>
                  <a:lnTo>
                    <a:pt x="3720198" y="4138703"/>
                  </a:lnTo>
                  <a:close/>
                </a:path>
                <a:path w="4314190" h="4824730">
                  <a:moveTo>
                    <a:pt x="3736149" y="4138703"/>
                  </a:moveTo>
                  <a:lnTo>
                    <a:pt x="3724202" y="4138703"/>
                  </a:lnTo>
                  <a:lnTo>
                    <a:pt x="3725689" y="4151403"/>
                  </a:lnTo>
                  <a:lnTo>
                    <a:pt x="3741283" y="4151403"/>
                  </a:lnTo>
                  <a:lnTo>
                    <a:pt x="3736149" y="4138703"/>
                  </a:lnTo>
                  <a:close/>
                </a:path>
                <a:path w="4314190" h="4824730">
                  <a:moveTo>
                    <a:pt x="3646334" y="4126003"/>
                  </a:moveTo>
                  <a:lnTo>
                    <a:pt x="3644093" y="4126003"/>
                  </a:lnTo>
                  <a:lnTo>
                    <a:pt x="3646316" y="4138703"/>
                  </a:lnTo>
                  <a:lnTo>
                    <a:pt x="3650418" y="4138703"/>
                  </a:lnTo>
                  <a:lnTo>
                    <a:pt x="3650706" y="4136762"/>
                  </a:lnTo>
                  <a:lnTo>
                    <a:pt x="3646334" y="4126003"/>
                  </a:lnTo>
                  <a:close/>
                </a:path>
                <a:path w="4314190" h="4824730">
                  <a:moveTo>
                    <a:pt x="3713614" y="4126003"/>
                  </a:moveTo>
                  <a:lnTo>
                    <a:pt x="3652307" y="4126003"/>
                  </a:lnTo>
                  <a:lnTo>
                    <a:pt x="3650706" y="4136762"/>
                  </a:lnTo>
                  <a:lnTo>
                    <a:pt x="3651495" y="4138703"/>
                  </a:lnTo>
                  <a:lnTo>
                    <a:pt x="3716840" y="4138703"/>
                  </a:lnTo>
                  <a:lnTo>
                    <a:pt x="3713614" y="4126003"/>
                  </a:lnTo>
                  <a:close/>
                </a:path>
                <a:path w="4314190" h="4824730">
                  <a:moveTo>
                    <a:pt x="3640322" y="4113303"/>
                  </a:moveTo>
                  <a:lnTo>
                    <a:pt x="3629454" y="4113303"/>
                  </a:lnTo>
                  <a:lnTo>
                    <a:pt x="3634699" y="4126003"/>
                  </a:lnTo>
                  <a:lnTo>
                    <a:pt x="3642006" y="4126003"/>
                  </a:lnTo>
                  <a:lnTo>
                    <a:pt x="3642412" y="4121192"/>
                  </a:lnTo>
                  <a:lnTo>
                    <a:pt x="3640322" y="4113303"/>
                  </a:lnTo>
                  <a:close/>
                </a:path>
                <a:path w="4314190" h="4824730">
                  <a:moveTo>
                    <a:pt x="3645704" y="4113303"/>
                  </a:moveTo>
                  <a:lnTo>
                    <a:pt x="3643079" y="4113303"/>
                  </a:lnTo>
                  <a:lnTo>
                    <a:pt x="3642412" y="4121192"/>
                  </a:lnTo>
                  <a:lnTo>
                    <a:pt x="3643687" y="4126003"/>
                  </a:lnTo>
                  <a:lnTo>
                    <a:pt x="3649728" y="4126003"/>
                  </a:lnTo>
                  <a:lnTo>
                    <a:pt x="3645704" y="4113303"/>
                  </a:lnTo>
                  <a:close/>
                </a:path>
                <a:path w="4314190" h="4824730">
                  <a:moveTo>
                    <a:pt x="3702321" y="4113303"/>
                  </a:moveTo>
                  <a:lnTo>
                    <a:pt x="3648277" y="4113303"/>
                  </a:lnTo>
                  <a:lnTo>
                    <a:pt x="3651692" y="4126003"/>
                  </a:lnTo>
                  <a:lnTo>
                    <a:pt x="3702622" y="4126003"/>
                  </a:lnTo>
                  <a:lnTo>
                    <a:pt x="3702321" y="4113303"/>
                  </a:lnTo>
                  <a:close/>
                </a:path>
                <a:path w="4314190" h="4824730">
                  <a:moveTo>
                    <a:pt x="3704429" y="4100603"/>
                  </a:moveTo>
                  <a:lnTo>
                    <a:pt x="3637378" y="4100603"/>
                  </a:lnTo>
                  <a:lnTo>
                    <a:pt x="3630734" y="4113303"/>
                  </a:lnTo>
                  <a:lnTo>
                    <a:pt x="3706540" y="4113303"/>
                  </a:lnTo>
                  <a:lnTo>
                    <a:pt x="3712084" y="4126003"/>
                  </a:lnTo>
                  <a:lnTo>
                    <a:pt x="3713358" y="4113303"/>
                  </a:lnTo>
                  <a:lnTo>
                    <a:pt x="3704429" y="4100603"/>
                  </a:lnTo>
                  <a:close/>
                </a:path>
                <a:path w="4314190" h="4824730">
                  <a:moveTo>
                    <a:pt x="3634925" y="4100603"/>
                  </a:moveTo>
                  <a:lnTo>
                    <a:pt x="3618258" y="4100603"/>
                  </a:lnTo>
                  <a:lnTo>
                    <a:pt x="3623809" y="4113303"/>
                  </a:lnTo>
                  <a:lnTo>
                    <a:pt x="3630734" y="4113303"/>
                  </a:lnTo>
                  <a:lnTo>
                    <a:pt x="3634925" y="4100603"/>
                  </a:lnTo>
                  <a:close/>
                </a:path>
                <a:path w="4314190" h="4824730">
                  <a:moveTo>
                    <a:pt x="3615541" y="4087903"/>
                  </a:moveTo>
                  <a:lnTo>
                    <a:pt x="3609416" y="4087903"/>
                  </a:lnTo>
                  <a:lnTo>
                    <a:pt x="3613295" y="4100603"/>
                  </a:lnTo>
                  <a:lnTo>
                    <a:pt x="3615815" y="4100603"/>
                  </a:lnTo>
                  <a:lnTo>
                    <a:pt x="3615541" y="4087903"/>
                  </a:lnTo>
                  <a:close/>
                </a:path>
                <a:path w="4314190" h="4824730">
                  <a:moveTo>
                    <a:pt x="3624619" y="4087903"/>
                  </a:moveTo>
                  <a:lnTo>
                    <a:pt x="3616560" y="4087903"/>
                  </a:lnTo>
                  <a:lnTo>
                    <a:pt x="3621860" y="4100603"/>
                  </a:lnTo>
                  <a:lnTo>
                    <a:pt x="3627588" y="4100603"/>
                  </a:lnTo>
                  <a:lnTo>
                    <a:pt x="3627507" y="4099344"/>
                  </a:lnTo>
                  <a:lnTo>
                    <a:pt x="3624619" y="4087903"/>
                  </a:lnTo>
                  <a:close/>
                </a:path>
                <a:path w="4314190" h="4824730">
                  <a:moveTo>
                    <a:pt x="3675997" y="4075203"/>
                  </a:moveTo>
                  <a:lnTo>
                    <a:pt x="3618947" y="4075203"/>
                  </a:lnTo>
                  <a:lnTo>
                    <a:pt x="3622252" y="4087903"/>
                  </a:lnTo>
                  <a:lnTo>
                    <a:pt x="3626772" y="4087903"/>
                  </a:lnTo>
                  <a:lnTo>
                    <a:pt x="3627507" y="4099344"/>
                  </a:lnTo>
                  <a:lnTo>
                    <a:pt x="3627825" y="4100603"/>
                  </a:lnTo>
                  <a:lnTo>
                    <a:pt x="3692696" y="4100603"/>
                  </a:lnTo>
                  <a:lnTo>
                    <a:pt x="3681953" y="4087903"/>
                  </a:lnTo>
                  <a:lnTo>
                    <a:pt x="3675997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594639" y="4075203"/>
                  </a:lnTo>
                  <a:lnTo>
                    <a:pt x="3597581" y="4087903"/>
                  </a:lnTo>
                  <a:lnTo>
                    <a:pt x="3600223" y="4087903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600223" y="4087903"/>
                  </a:lnTo>
                  <a:lnTo>
                    <a:pt x="3600401" y="4086628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600401" y="4086628"/>
                  </a:moveTo>
                  <a:lnTo>
                    <a:pt x="3600223" y="4087903"/>
                  </a:lnTo>
                  <a:lnTo>
                    <a:pt x="3600618" y="4087903"/>
                  </a:lnTo>
                  <a:lnTo>
                    <a:pt x="3600401" y="4086628"/>
                  </a:lnTo>
                  <a:close/>
                </a:path>
                <a:path w="4314190" h="4824730">
                  <a:moveTo>
                    <a:pt x="3601993" y="4075203"/>
                  </a:moveTo>
                  <a:lnTo>
                    <a:pt x="3598453" y="4075203"/>
                  </a:lnTo>
                  <a:lnTo>
                    <a:pt x="3600401" y="4086628"/>
                  </a:lnTo>
                  <a:lnTo>
                    <a:pt x="3601993" y="4075203"/>
                  </a:lnTo>
                  <a:close/>
                </a:path>
                <a:path w="4314190" h="4824730">
                  <a:moveTo>
                    <a:pt x="3595280" y="4062503"/>
                  </a:moveTo>
                  <a:lnTo>
                    <a:pt x="3589931" y="4062503"/>
                  </a:lnTo>
                  <a:lnTo>
                    <a:pt x="3598250" y="4075203"/>
                  </a:lnTo>
                  <a:lnTo>
                    <a:pt x="3595280" y="4062503"/>
                  </a:lnTo>
                  <a:close/>
                </a:path>
                <a:path w="4314190" h="4824730">
                  <a:moveTo>
                    <a:pt x="3656305" y="4062503"/>
                  </a:moveTo>
                  <a:lnTo>
                    <a:pt x="3607258" y="4062503"/>
                  </a:lnTo>
                  <a:lnTo>
                    <a:pt x="3611251" y="4075203"/>
                  </a:lnTo>
                  <a:lnTo>
                    <a:pt x="3663058" y="4075203"/>
                  </a:lnTo>
                  <a:lnTo>
                    <a:pt x="3656305" y="4062503"/>
                  </a:lnTo>
                  <a:close/>
                </a:path>
                <a:path w="4314190" h="4824730">
                  <a:moveTo>
                    <a:pt x="3666975" y="4062503"/>
                  </a:moveTo>
                  <a:lnTo>
                    <a:pt x="3656305" y="4062503"/>
                  </a:lnTo>
                  <a:lnTo>
                    <a:pt x="3663320" y="4075203"/>
                  </a:lnTo>
                  <a:lnTo>
                    <a:pt x="3669409" y="4075203"/>
                  </a:lnTo>
                  <a:lnTo>
                    <a:pt x="3666975" y="4062503"/>
                  </a:lnTo>
                  <a:close/>
                </a:path>
                <a:path w="4314190" h="4824730">
                  <a:moveTo>
                    <a:pt x="3578988" y="4049803"/>
                  </a:moveTo>
                  <a:lnTo>
                    <a:pt x="3575621" y="4062503"/>
                  </a:lnTo>
                  <a:lnTo>
                    <a:pt x="3581130" y="4062503"/>
                  </a:lnTo>
                  <a:lnTo>
                    <a:pt x="3578988" y="4049803"/>
                  </a:lnTo>
                  <a:close/>
                </a:path>
                <a:path w="4314190" h="4824730">
                  <a:moveTo>
                    <a:pt x="3659510" y="4049803"/>
                  </a:moveTo>
                  <a:lnTo>
                    <a:pt x="3583020" y="4049803"/>
                  </a:lnTo>
                  <a:lnTo>
                    <a:pt x="3586210" y="4062503"/>
                  </a:lnTo>
                  <a:lnTo>
                    <a:pt x="3663573" y="4062503"/>
                  </a:lnTo>
                  <a:lnTo>
                    <a:pt x="3659510" y="4049803"/>
                  </a:lnTo>
                  <a:close/>
                </a:path>
                <a:path w="4314190" h="4824730">
                  <a:moveTo>
                    <a:pt x="3588705" y="4037103"/>
                  </a:moveTo>
                  <a:lnTo>
                    <a:pt x="3581289" y="4037103"/>
                  </a:lnTo>
                  <a:lnTo>
                    <a:pt x="3584185" y="4049803"/>
                  </a:lnTo>
                  <a:lnTo>
                    <a:pt x="3592162" y="4049803"/>
                  </a:lnTo>
                  <a:lnTo>
                    <a:pt x="3588705" y="4037103"/>
                  </a:lnTo>
                  <a:close/>
                </a:path>
                <a:path w="4314190" h="4824730">
                  <a:moveTo>
                    <a:pt x="3627247" y="4011703"/>
                  </a:moveTo>
                  <a:lnTo>
                    <a:pt x="3624015" y="4011703"/>
                  </a:lnTo>
                  <a:lnTo>
                    <a:pt x="3621264" y="4024403"/>
                  </a:lnTo>
                  <a:lnTo>
                    <a:pt x="3595821" y="4024403"/>
                  </a:lnTo>
                  <a:lnTo>
                    <a:pt x="3600803" y="4037103"/>
                  </a:lnTo>
                  <a:lnTo>
                    <a:pt x="3596850" y="4049803"/>
                  </a:lnTo>
                  <a:lnTo>
                    <a:pt x="3650631" y="4049803"/>
                  </a:lnTo>
                  <a:lnTo>
                    <a:pt x="3646429" y="4037103"/>
                  </a:lnTo>
                  <a:lnTo>
                    <a:pt x="3634573" y="4037103"/>
                  </a:lnTo>
                  <a:lnTo>
                    <a:pt x="3630815" y="4024403"/>
                  </a:lnTo>
                  <a:lnTo>
                    <a:pt x="3627247" y="4011703"/>
                  </a:lnTo>
                  <a:close/>
                </a:path>
                <a:path w="4314190" h="4824730">
                  <a:moveTo>
                    <a:pt x="3589198" y="4024403"/>
                  </a:moveTo>
                  <a:lnTo>
                    <a:pt x="3563465" y="4024403"/>
                  </a:lnTo>
                  <a:lnTo>
                    <a:pt x="3561449" y="4037103"/>
                  </a:lnTo>
                  <a:lnTo>
                    <a:pt x="3587408" y="4037103"/>
                  </a:lnTo>
                  <a:lnTo>
                    <a:pt x="3589198" y="4024403"/>
                  </a:lnTo>
                  <a:close/>
                </a:path>
                <a:path w="4314190" h="4824730">
                  <a:moveTo>
                    <a:pt x="3622043" y="4011703"/>
                  </a:moveTo>
                  <a:lnTo>
                    <a:pt x="3562244" y="4011703"/>
                  </a:lnTo>
                  <a:lnTo>
                    <a:pt x="3563768" y="4024403"/>
                  </a:lnTo>
                  <a:lnTo>
                    <a:pt x="3621264" y="4024403"/>
                  </a:lnTo>
                  <a:lnTo>
                    <a:pt x="3622043" y="4011703"/>
                  </a:lnTo>
                  <a:close/>
                </a:path>
                <a:path w="4314190" h="4824730">
                  <a:moveTo>
                    <a:pt x="3595722" y="3986303"/>
                  </a:moveTo>
                  <a:lnTo>
                    <a:pt x="3526162" y="3986303"/>
                  </a:lnTo>
                  <a:lnTo>
                    <a:pt x="3530286" y="3999003"/>
                  </a:lnTo>
                  <a:lnTo>
                    <a:pt x="3535591" y="4011703"/>
                  </a:lnTo>
                  <a:lnTo>
                    <a:pt x="3611903" y="4011703"/>
                  </a:lnTo>
                  <a:lnTo>
                    <a:pt x="3611504" y="3999003"/>
                  </a:lnTo>
                  <a:lnTo>
                    <a:pt x="3597484" y="3999003"/>
                  </a:lnTo>
                  <a:lnTo>
                    <a:pt x="3595722" y="3986303"/>
                  </a:lnTo>
                  <a:close/>
                </a:path>
                <a:path w="4314190" h="4824730">
                  <a:moveTo>
                    <a:pt x="3521572" y="3986303"/>
                  </a:moveTo>
                  <a:lnTo>
                    <a:pt x="3514313" y="3986303"/>
                  </a:lnTo>
                  <a:lnTo>
                    <a:pt x="3520577" y="3999003"/>
                  </a:lnTo>
                  <a:lnTo>
                    <a:pt x="3521572" y="3986303"/>
                  </a:lnTo>
                  <a:close/>
                </a:path>
                <a:path w="4314190" h="4824730">
                  <a:moveTo>
                    <a:pt x="3601697" y="3986303"/>
                  </a:moveTo>
                  <a:lnTo>
                    <a:pt x="3596530" y="3986303"/>
                  </a:lnTo>
                  <a:lnTo>
                    <a:pt x="3599346" y="3999003"/>
                  </a:lnTo>
                  <a:lnTo>
                    <a:pt x="3605723" y="3999003"/>
                  </a:lnTo>
                  <a:lnTo>
                    <a:pt x="3601697" y="3986303"/>
                  </a:lnTo>
                  <a:close/>
                </a:path>
                <a:path w="4314190" h="4824730">
                  <a:moveTo>
                    <a:pt x="3568972" y="3960903"/>
                  </a:moveTo>
                  <a:lnTo>
                    <a:pt x="3519740" y="3960903"/>
                  </a:lnTo>
                  <a:lnTo>
                    <a:pt x="3514452" y="3973603"/>
                  </a:lnTo>
                  <a:lnTo>
                    <a:pt x="3513659" y="3986303"/>
                  </a:lnTo>
                  <a:lnTo>
                    <a:pt x="3589294" y="3986303"/>
                  </a:lnTo>
                  <a:lnTo>
                    <a:pt x="3581432" y="3973603"/>
                  </a:lnTo>
                  <a:lnTo>
                    <a:pt x="3572661" y="3973603"/>
                  </a:lnTo>
                  <a:lnTo>
                    <a:pt x="3568972" y="3960903"/>
                  </a:lnTo>
                  <a:close/>
                </a:path>
                <a:path w="4314190" h="4824730">
                  <a:moveTo>
                    <a:pt x="3492134" y="3960903"/>
                  </a:moveTo>
                  <a:lnTo>
                    <a:pt x="3490217" y="3973603"/>
                  </a:lnTo>
                  <a:lnTo>
                    <a:pt x="3496532" y="3973603"/>
                  </a:lnTo>
                  <a:lnTo>
                    <a:pt x="3492134" y="3960903"/>
                  </a:lnTo>
                  <a:close/>
                </a:path>
                <a:path w="4314190" h="4824730">
                  <a:moveTo>
                    <a:pt x="3518829" y="3960903"/>
                  </a:moveTo>
                  <a:lnTo>
                    <a:pt x="3504947" y="3960903"/>
                  </a:lnTo>
                  <a:lnTo>
                    <a:pt x="3503683" y="3973603"/>
                  </a:lnTo>
                  <a:lnTo>
                    <a:pt x="3511987" y="3973603"/>
                  </a:lnTo>
                  <a:lnTo>
                    <a:pt x="3518829" y="3960903"/>
                  </a:lnTo>
                  <a:close/>
                </a:path>
                <a:path w="4314190" h="4824730">
                  <a:moveTo>
                    <a:pt x="3580438" y="3960903"/>
                  </a:moveTo>
                  <a:lnTo>
                    <a:pt x="3577628" y="3960903"/>
                  </a:lnTo>
                  <a:lnTo>
                    <a:pt x="3575494" y="3973603"/>
                  </a:lnTo>
                  <a:lnTo>
                    <a:pt x="3581432" y="3973603"/>
                  </a:lnTo>
                  <a:lnTo>
                    <a:pt x="3580438" y="3960903"/>
                  </a:lnTo>
                  <a:close/>
                </a:path>
                <a:path w="4314190" h="4824730">
                  <a:moveTo>
                    <a:pt x="3498647" y="3948203"/>
                  </a:moveTo>
                  <a:lnTo>
                    <a:pt x="3494859" y="3948203"/>
                  </a:lnTo>
                  <a:lnTo>
                    <a:pt x="3499369" y="3960903"/>
                  </a:lnTo>
                  <a:lnTo>
                    <a:pt x="3503197" y="3960903"/>
                  </a:lnTo>
                  <a:lnTo>
                    <a:pt x="3498647" y="3948203"/>
                  </a:lnTo>
                  <a:close/>
                </a:path>
                <a:path w="4314190" h="4824730">
                  <a:moveTo>
                    <a:pt x="3535797" y="3948203"/>
                  </a:moveTo>
                  <a:lnTo>
                    <a:pt x="3504067" y="3948203"/>
                  </a:lnTo>
                  <a:lnTo>
                    <a:pt x="3503197" y="3960903"/>
                  </a:lnTo>
                  <a:lnTo>
                    <a:pt x="3527407" y="3960903"/>
                  </a:lnTo>
                  <a:lnTo>
                    <a:pt x="3535797" y="3948203"/>
                  </a:lnTo>
                  <a:close/>
                </a:path>
                <a:path w="4314190" h="4824730">
                  <a:moveTo>
                    <a:pt x="3567596" y="3948203"/>
                  </a:moveTo>
                  <a:lnTo>
                    <a:pt x="3546907" y="3948203"/>
                  </a:lnTo>
                  <a:lnTo>
                    <a:pt x="3548317" y="3960903"/>
                  </a:lnTo>
                  <a:lnTo>
                    <a:pt x="3564265" y="3960903"/>
                  </a:lnTo>
                  <a:lnTo>
                    <a:pt x="3567596" y="3948203"/>
                  </a:lnTo>
                  <a:close/>
                </a:path>
                <a:path w="4314190" h="4824730">
                  <a:moveTo>
                    <a:pt x="3481793" y="3935503"/>
                  </a:moveTo>
                  <a:lnTo>
                    <a:pt x="3478247" y="3935503"/>
                  </a:lnTo>
                  <a:lnTo>
                    <a:pt x="3488042" y="3948203"/>
                  </a:lnTo>
                  <a:lnTo>
                    <a:pt x="3488952" y="3948203"/>
                  </a:lnTo>
                  <a:lnTo>
                    <a:pt x="3481793" y="3935503"/>
                  </a:lnTo>
                  <a:close/>
                </a:path>
                <a:path w="4314190" h="4824730">
                  <a:moveTo>
                    <a:pt x="3544319" y="3922803"/>
                  </a:moveTo>
                  <a:lnTo>
                    <a:pt x="3498126" y="3922803"/>
                  </a:lnTo>
                  <a:lnTo>
                    <a:pt x="3498117" y="3935503"/>
                  </a:lnTo>
                  <a:lnTo>
                    <a:pt x="3493918" y="3935503"/>
                  </a:lnTo>
                  <a:lnTo>
                    <a:pt x="3494439" y="3948203"/>
                  </a:lnTo>
                  <a:lnTo>
                    <a:pt x="3542076" y="3948203"/>
                  </a:lnTo>
                  <a:lnTo>
                    <a:pt x="3544319" y="3922803"/>
                  </a:lnTo>
                  <a:close/>
                </a:path>
                <a:path w="4314190" h="4824730">
                  <a:moveTo>
                    <a:pt x="3498126" y="3922803"/>
                  </a:moveTo>
                  <a:lnTo>
                    <a:pt x="3478869" y="3922803"/>
                  </a:lnTo>
                  <a:lnTo>
                    <a:pt x="3476078" y="3935503"/>
                  </a:lnTo>
                  <a:lnTo>
                    <a:pt x="3498117" y="3935503"/>
                  </a:lnTo>
                  <a:lnTo>
                    <a:pt x="3498126" y="3922803"/>
                  </a:lnTo>
                  <a:close/>
                </a:path>
                <a:path w="4314190" h="4824730">
                  <a:moveTo>
                    <a:pt x="3510721" y="3884703"/>
                  </a:moveTo>
                  <a:lnTo>
                    <a:pt x="3510554" y="3897403"/>
                  </a:lnTo>
                  <a:lnTo>
                    <a:pt x="3515588" y="3897403"/>
                  </a:lnTo>
                  <a:lnTo>
                    <a:pt x="3519357" y="3910103"/>
                  </a:lnTo>
                  <a:lnTo>
                    <a:pt x="3448801" y="3910103"/>
                  </a:lnTo>
                  <a:lnTo>
                    <a:pt x="3452135" y="3922803"/>
                  </a:lnTo>
                  <a:lnTo>
                    <a:pt x="3537451" y="3922803"/>
                  </a:lnTo>
                  <a:lnTo>
                    <a:pt x="3526910" y="3910103"/>
                  </a:lnTo>
                  <a:lnTo>
                    <a:pt x="3521779" y="3897403"/>
                  </a:lnTo>
                  <a:lnTo>
                    <a:pt x="3510721" y="3884703"/>
                  </a:lnTo>
                  <a:close/>
                </a:path>
                <a:path w="4314190" h="4824730">
                  <a:moveTo>
                    <a:pt x="3495090" y="3897403"/>
                  </a:moveTo>
                  <a:lnTo>
                    <a:pt x="3453274" y="3897403"/>
                  </a:lnTo>
                  <a:lnTo>
                    <a:pt x="3454826" y="3910103"/>
                  </a:lnTo>
                  <a:lnTo>
                    <a:pt x="3494841" y="3910103"/>
                  </a:lnTo>
                  <a:lnTo>
                    <a:pt x="3495090" y="3897403"/>
                  </a:lnTo>
                  <a:close/>
                </a:path>
                <a:path w="4314190" h="4824730">
                  <a:moveTo>
                    <a:pt x="3513372" y="3897403"/>
                  </a:moveTo>
                  <a:lnTo>
                    <a:pt x="3495090" y="3897403"/>
                  </a:lnTo>
                  <a:lnTo>
                    <a:pt x="3494841" y="3910103"/>
                  </a:lnTo>
                  <a:lnTo>
                    <a:pt x="3516478" y="3910103"/>
                  </a:lnTo>
                  <a:lnTo>
                    <a:pt x="3513372" y="3897403"/>
                  </a:lnTo>
                  <a:close/>
                </a:path>
                <a:path w="4314190" h="4824730">
                  <a:moveTo>
                    <a:pt x="3472594" y="3872003"/>
                  </a:moveTo>
                  <a:lnTo>
                    <a:pt x="3440365" y="3872003"/>
                  </a:lnTo>
                  <a:lnTo>
                    <a:pt x="3441634" y="3884703"/>
                  </a:lnTo>
                  <a:lnTo>
                    <a:pt x="3444158" y="3884703"/>
                  </a:lnTo>
                  <a:lnTo>
                    <a:pt x="3450578" y="3897403"/>
                  </a:lnTo>
                  <a:lnTo>
                    <a:pt x="3485495" y="3897403"/>
                  </a:lnTo>
                  <a:lnTo>
                    <a:pt x="3480704" y="3884703"/>
                  </a:lnTo>
                  <a:lnTo>
                    <a:pt x="3472594" y="3872003"/>
                  </a:lnTo>
                  <a:close/>
                </a:path>
                <a:path w="4314190" h="4824730">
                  <a:moveTo>
                    <a:pt x="3495522" y="3884703"/>
                  </a:moveTo>
                  <a:lnTo>
                    <a:pt x="3487458" y="3884703"/>
                  </a:lnTo>
                  <a:lnTo>
                    <a:pt x="3487552" y="3897403"/>
                  </a:lnTo>
                  <a:lnTo>
                    <a:pt x="3506274" y="3897403"/>
                  </a:lnTo>
                  <a:lnTo>
                    <a:pt x="3495522" y="3884703"/>
                  </a:lnTo>
                  <a:close/>
                </a:path>
                <a:path w="4314190" h="4824730">
                  <a:moveTo>
                    <a:pt x="3487691" y="3872003"/>
                  </a:moveTo>
                  <a:lnTo>
                    <a:pt x="3483156" y="3872003"/>
                  </a:lnTo>
                  <a:lnTo>
                    <a:pt x="3485798" y="3884703"/>
                  </a:lnTo>
                  <a:lnTo>
                    <a:pt x="3489720" y="3884703"/>
                  </a:lnTo>
                  <a:lnTo>
                    <a:pt x="3487691" y="3872003"/>
                  </a:lnTo>
                  <a:close/>
                </a:path>
                <a:path w="4314190" h="4824730">
                  <a:moveTo>
                    <a:pt x="3403020" y="3859303"/>
                  </a:moveTo>
                  <a:lnTo>
                    <a:pt x="3401066" y="3872003"/>
                  </a:lnTo>
                  <a:lnTo>
                    <a:pt x="3407426" y="3872003"/>
                  </a:lnTo>
                  <a:lnTo>
                    <a:pt x="3403020" y="3859303"/>
                  </a:lnTo>
                  <a:close/>
                </a:path>
                <a:path w="4314190" h="4824730">
                  <a:moveTo>
                    <a:pt x="3470538" y="3859303"/>
                  </a:moveTo>
                  <a:lnTo>
                    <a:pt x="3433860" y="3859303"/>
                  </a:lnTo>
                  <a:lnTo>
                    <a:pt x="3437587" y="3872003"/>
                  </a:lnTo>
                  <a:lnTo>
                    <a:pt x="3473478" y="3872003"/>
                  </a:lnTo>
                  <a:lnTo>
                    <a:pt x="3470538" y="3859303"/>
                  </a:lnTo>
                  <a:close/>
                </a:path>
                <a:path w="4314190" h="4824730">
                  <a:moveTo>
                    <a:pt x="3482851" y="3859303"/>
                  </a:moveTo>
                  <a:lnTo>
                    <a:pt x="3477264" y="3859303"/>
                  </a:lnTo>
                  <a:lnTo>
                    <a:pt x="3480117" y="3872003"/>
                  </a:lnTo>
                  <a:lnTo>
                    <a:pt x="3489206" y="3872003"/>
                  </a:lnTo>
                  <a:lnTo>
                    <a:pt x="3482851" y="3859303"/>
                  </a:lnTo>
                  <a:close/>
                </a:path>
                <a:path w="4314190" h="4824730">
                  <a:moveTo>
                    <a:pt x="3394099" y="3846603"/>
                  </a:moveTo>
                  <a:lnTo>
                    <a:pt x="3391630" y="3846603"/>
                  </a:lnTo>
                  <a:lnTo>
                    <a:pt x="3395640" y="3859303"/>
                  </a:lnTo>
                  <a:lnTo>
                    <a:pt x="3394099" y="3846603"/>
                  </a:lnTo>
                  <a:close/>
                </a:path>
                <a:path w="4314190" h="4824730">
                  <a:moveTo>
                    <a:pt x="3417838" y="3846603"/>
                  </a:moveTo>
                  <a:lnTo>
                    <a:pt x="3399748" y="3846603"/>
                  </a:lnTo>
                  <a:lnTo>
                    <a:pt x="3401721" y="3859303"/>
                  </a:lnTo>
                  <a:lnTo>
                    <a:pt x="3412798" y="3859303"/>
                  </a:lnTo>
                  <a:lnTo>
                    <a:pt x="3417838" y="3846603"/>
                  </a:lnTo>
                  <a:close/>
                </a:path>
                <a:path w="4314190" h="4824730">
                  <a:moveTo>
                    <a:pt x="3449493" y="3846603"/>
                  </a:moveTo>
                  <a:lnTo>
                    <a:pt x="3419840" y="3846603"/>
                  </a:lnTo>
                  <a:lnTo>
                    <a:pt x="3416771" y="3859303"/>
                  </a:lnTo>
                  <a:lnTo>
                    <a:pt x="3452495" y="3859303"/>
                  </a:lnTo>
                  <a:lnTo>
                    <a:pt x="3449493" y="3846603"/>
                  </a:lnTo>
                  <a:close/>
                </a:path>
                <a:path w="4314190" h="4824730">
                  <a:moveTo>
                    <a:pt x="3472972" y="3846603"/>
                  </a:moveTo>
                  <a:lnTo>
                    <a:pt x="3453552" y="3846603"/>
                  </a:lnTo>
                  <a:lnTo>
                    <a:pt x="3453753" y="3859303"/>
                  </a:lnTo>
                  <a:lnTo>
                    <a:pt x="3474030" y="3859303"/>
                  </a:lnTo>
                  <a:lnTo>
                    <a:pt x="3472972" y="3846603"/>
                  </a:lnTo>
                  <a:close/>
                </a:path>
                <a:path w="4314190" h="4824730">
                  <a:moveTo>
                    <a:pt x="3407873" y="3833903"/>
                  </a:moveTo>
                  <a:lnTo>
                    <a:pt x="3384538" y="3833903"/>
                  </a:lnTo>
                  <a:lnTo>
                    <a:pt x="3389648" y="3846603"/>
                  </a:lnTo>
                  <a:lnTo>
                    <a:pt x="3407418" y="3846603"/>
                  </a:lnTo>
                  <a:lnTo>
                    <a:pt x="3407873" y="3833903"/>
                  </a:lnTo>
                  <a:close/>
                </a:path>
                <a:path w="4314190" h="4824730">
                  <a:moveTo>
                    <a:pt x="3383105" y="3808503"/>
                  </a:moveTo>
                  <a:lnTo>
                    <a:pt x="3376967" y="3808503"/>
                  </a:lnTo>
                  <a:lnTo>
                    <a:pt x="3380900" y="3821203"/>
                  </a:lnTo>
                  <a:lnTo>
                    <a:pt x="3387547" y="3833903"/>
                  </a:lnTo>
                  <a:lnTo>
                    <a:pt x="3407873" y="3833903"/>
                  </a:lnTo>
                  <a:lnTo>
                    <a:pt x="3407418" y="3846603"/>
                  </a:lnTo>
                  <a:lnTo>
                    <a:pt x="3469141" y="3846603"/>
                  </a:lnTo>
                  <a:lnTo>
                    <a:pt x="3463736" y="3833903"/>
                  </a:lnTo>
                  <a:lnTo>
                    <a:pt x="3454313" y="3821203"/>
                  </a:lnTo>
                  <a:lnTo>
                    <a:pt x="3382956" y="3821203"/>
                  </a:lnTo>
                  <a:lnTo>
                    <a:pt x="3383105" y="3808503"/>
                  </a:lnTo>
                  <a:close/>
                </a:path>
                <a:path w="4314190" h="4824730">
                  <a:moveTo>
                    <a:pt x="3372727" y="3808503"/>
                  </a:moveTo>
                  <a:lnTo>
                    <a:pt x="3360118" y="3808503"/>
                  </a:lnTo>
                  <a:lnTo>
                    <a:pt x="3365803" y="3821203"/>
                  </a:lnTo>
                  <a:lnTo>
                    <a:pt x="3370164" y="3821203"/>
                  </a:lnTo>
                  <a:lnTo>
                    <a:pt x="3372727" y="3808503"/>
                  </a:lnTo>
                  <a:close/>
                </a:path>
                <a:path w="4314190" h="4824730">
                  <a:moveTo>
                    <a:pt x="3442941" y="3808503"/>
                  </a:moveTo>
                  <a:lnTo>
                    <a:pt x="3383105" y="3808503"/>
                  </a:lnTo>
                  <a:lnTo>
                    <a:pt x="3382956" y="3821203"/>
                  </a:lnTo>
                  <a:lnTo>
                    <a:pt x="3449194" y="3821203"/>
                  </a:lnTo>
                  <a:lnTo>
                    <a:pt x="3442941" y="3808503"/>
                  </a:lnTo>
                  <a:close/>
                </a:path>
                <a:path w="4314190" h="4824730">
                  <a:moveTo>
                    <a:pt x="3345917" y="3795803"/>
                  </a:moveTo>
                  <a:lnTo>
                    <a:pt x="3348505" y="3808503"/>
                  </a:lnTo>
                  <a:lnTo>
                    <a:pt x="3350404" y="3808503"/>
                  </a:lnTo>
                  <a:lnTo>
                    <a:pt x="3345917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63971" y="3795803"/>
                  </a:lnTo>
                  <a:lnTo>
                    <a:pt x="3361013" y="3808503"/>
                  </a:lnTo>
                  <a:lnTo>
                    <a:pt x="3380426" y="3808503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80426" y="3808503"/>
                  </a:lnTo>
                  <a:lnTo>
                    <a:pt x="3379076" y="3804222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9076" y="3804222"/>
                  </a:moveTo>
                  <a:lnTo>
                    <a:pt x="3380426" y="3808503"/>
                  </a:lnTo>
                  <a:lnTo>
                    <a:pt x="3381505" y="3808503"/>
                  </a:lnTo>
                  <a:lnTo>
                    <a:pt x="3379076" y="3804222"/>
                  </a:lnTo>
                  <a:close/>
                </a:path>
                <a:path w="4314190" h="4824730">
                  <a:moveTo>
                    <a:pt x="3399711" y="3757703"/>
                  </a:moveTo>
                  <a:lnTo>
                    <a:pt x="3388541" y="3757703"/>
                  </a:lnTo>
                  <a:lnTo>
                    <a:pt x="3394915" y="3770403"/>
                  </a:lnTo>
                  <a:lnTo>
                    <a:pt x="3344596" y="3770403"/>
                  </a:lnTo>
                  <a:lnTo>
                    <a:pt x="3343805" y="3783103"/>
                  </a:lnTo>
                  <a:lnTo>
                    <a:pt x="3345915" y="3783103"/>
                  </a:lnTo>
                  <a:lnTo>
                    <a:pt x="3343264" y="3795803"/>
                  </a:lnTo>
                  <a:lnTo>
                    <a:pt x="3383786" y="3795803"/>
                  </a:lnTo>
                  <a:lnTo>
                    <a:pt x="3389029" y="3808503"/>
                  </a:lnTo>
                  <a:lnTo>
                    <a:pt x="3421063" y="3808503"/>
                  </a:lnTo>
                  <a:lnTo>
                    <a:pt x="3415400" y="3795803"/>
                  </a:lnTo>
                  <a:lnTo>
                    <a:pt x="3408498" y="3783103"/>
                  </a:lnTo>
                  <a:lnTo>
                    <a:pt x="3399711" y="3757703"/>
                  </a:lnTo>
                  <a:close/>
                </a:path>
                <a:path w="4314190" h="4824730">
                  <a:moveTo>
                    <a:pt x="3429473" y="3795803"/>
                  </a:moveTo>
                  <a:lnTo>
                    <a:pt x="3423284" y="3795803"/>
                  </a:lnTo>
                  <a:lnTo>
                    <a:pt x="3426132" y="3808503"/>
                  </a:lnTo>
                  <a:lnTo>
                    <a:pt x="3435939" y="3808503"/>
                  </a:lnTo>
                  <a:lnTo>
                    <a:pt x="3429473" y="3795803"/>
                  </a:lnTo>
                  <a:close/>
                </a:path>
                <a:path w="4314190" h="4824730">
                  <a:moveTo>
                    <a:pt x="3440906" y="3795803"/>
                  </a:moveTo>
                  <a:lnTo>
                    <a:pt x="3440876" y="3808503"/>
                  </a:lnTo>
                  <a:lnTo>
                    <a:pt x="3443458" y="3808503"/>
                  </a:lnTo>
                  <a:lnTo>
                    <a:pt x="3440906" y="3795803"/>
                  </a:lnTo>
                  <a:close/>
                </a:path>
                <a:path w="4314190" h="4824730">
                  <a:moveTo>
                    <a:pt x="3376421" y="3795803"/>
                  </a:moveTo>
                  <a:lnTo>
                    <a:pt x="3374298" y="3795803"/>
                  </a:lnTo>
                  <a:lnTo>
                    <a:pt x="3379076" y="3804222"/>
                  </a:lnTo>
                  <a:lnTo>
                    <a:pt x="3376421" y="3795803"/>
                  </a:lnTo>
                  <a:close/>
                </a:path>
                <a:path w="4314190" h="4824730">
                  <a:moveTo>
                    <a:pt x="3422102" y="3783103"/>
                  </a:moveTo>
                  <a:lnTo>
                    <a:pt x="3416494" y="3795803"/>
                  </a:lnTo>
                  <a:lnTo>
                    <a:pt x="3423921" y="3795803"/>
                  </a:lnTo>
                  <a:lnTo>
                    <a:pt x="3422102" y="3783103"/>
                  </a:lnTo>
                  <a:close/>
                </a:path>
                <a:path w="4314190" h="4824730">
                  <a:moveTo>
                    <a:pt x="3344596" y="3770403"/>
                  </a:moveTo>
                  <a:lnTo>
                    <a:pt x="3335117" y="3770403"/>
                  </a:lnTo>
                  <a:lnTo>
                    <a:pt x="3338249" y="3783103"/>
                  </a:lnTo>
                  <a:lnTo>
                    <a:pt x="3343805" y="3783103"/>
                  </a:lnTo>
                  <a:lnTo>
                    <a:pt x="3344596" y="3770403"/>
                  </a:lnTo>
                  <a:close/>
                </a:path>
                <a:path w="4314190" h="4824730">
                  <a:moveTo>
                    <a:pt x="3386303" y="3757703"/>
                  </a:moveTo>
                  <a:lnTo>
                    <a:pt x="3331087" y="3757703"/>
                  </a:lnTo>
                  <a:lnTo>
                    <a:pt x="3337240" y="3770403"/>
                  </a:lnTo>
                  <a:lnTo>
                    <a:pt x="3390867" y="3770403"/>
                  </a:lnTo>
                  <a:lnTo>
                    <a:pt x="3386303" y="3757703"/>
                  </a:lnTo>
                  <a:close/>
                </a:path>
                <a:path w="4314190" h="4824730">
                  <a:moveTo>
                    <a:pt x="3354346" y="3745003"/>
                  </a:moveTo>
                  <a:lnTo>
                    <a:pt x="3301943" y="3745003"/>
                  </a:lnTo>
                  <a:lnTo>
                    <a:pt x="3307145" y="3757703"/>
                  </a:lnTo>
                  <a:lnTo>
                    <a:pt x="3351384" y="3757703"/>
                  </a:lnTo>
                  <a:lnTo>
                    <a:pt x="3354346" y="3745003"/>
                  </a:lnTo>
                  <a:close/>
                </a:path>
                <a:path w="4314190" h="4824730">
                  <a:moveTo>
                    <a:pt x="3370786" y="3745003"/>
                  </a:moveTo>
                  <a:lnTo>
                    <a:pt x="3359284" y="3745003"/>
                  </a:lnTo>
                  <a:lnTo>
                    <a:pt x="3362045" y="3757703"/>
                  </a:lnTo>
                  <a:lnTo>
                    <a:pt x="3367801" y="3757703"/>
                  </a:lnTo>
                  <a:lnTo>
                    <a:pt x="3370786" y="3745003"/>
                  </a:lnTo>
                  <a:close/>
                </a:path>
                <a:path w="4314190" h="4824730">
                  <a:moveTo>
                    <a:pt x="3385671" y="3745003"/>
                  </a:moveTo>
                  <a:lnTo>
                    <a:pt x="3373425" y="3745003"/>
                  </a:lnTo>
                  <a:lnTo>
                    <a:pt x="3367994" y="3757703"/>
                  </a:lnTo>
                  <a:lnTo>
                    <a:pt x="3392470" y="3757703"/>
                  </a:lnTo>
                  <a:lnTo>
                    <a:pt x="3385671" y="3745003"/>
                  </a:lnTo>
                  <a:close/>
                </a:path>
                <a:path w="4314190" h="4824730">
                  <a:moveTo>
                    <a:pt x="3372756" y="3732303"/>
                  </a:moveTo>
                  <a:lnTo>
                    <a:pt x="3301187" y="3732303"/>
                  </a:lnTo>
                  <a:lnTo>
                    <a:pt x="3305232" y="3745003"/>
                  </a:lnTo>
                  <a:lnTo>
                    <a:pt x="3372719" y="3745003"/>
                  </a:lnTo>
                  <a:lnTo>
                    <a:pt x="3372756" y="3732303"/>
                  </a:lnTo>
                  <a:close/>
                </a:path>
                <a:path w="4314190" h="4824730">
                  <a:moveTo>
                    <a:pt x="3292020" y="3719603"/>
                  </a:moveTo>
                  <a:lnTo>
                    <a:pt x="3290938" y="3719603"/>
                  </a:lnTo>
                  <a:lnTo>
                    <a:pt x="3293036" y="3732303"/>
                  </a:lnTo>
                  <a:lnTo>
                    <a:pt x="3295467" y="3726380"/>
                  </a:lnTo>
                  <a:lnTo>
                    <a:pt x="3292020" y="3719603"/>
                  </a:lnTo>
                  <a:close/>
                </a:path>
                <a:path w="4314190" h="4824730">
                  <a:moveTo>
                    <a:pt x="3306359" y="3719603"/>
                  </a:moveTo>
                  <a:lnTo>
                    <a:pt x="3298248" y="3719603"/>
                  </a:lnTo>
                  <a:lnTo>
                    <a:pt x="3295467" y="3726380"/>
                  </a:lnTo>
                  <a:lnTo>
                    <a:pt x="3298479" y="3732303"/>
                  </a:lnTo>
                  <a:lnTo>
                    <a:pt x="3310789" y="3732303"/>
                  </a:lnTo>
                  <a:lnTo>
                    <a:pt x="3306359" y="3719603"/>
                  </a:lnTo>
                  <a:close/>
                </a:path>
                <a:path w="4314190" h="4824730">
                  <a:moveTo>
                    <a:pt x="3326519" y="3719603"/>
                  </a:moveTo>
                  <a:lnTo>
                    <a:pt x="3312723" y="3719603"/>
                  </a:lnTo>
                  <a:lnTo>
                    <a:pt x="3310789" y="3732303"/>
                  </a:lnTo>
                  <a:lnTo>
                    <a:pt x="3326627" y="3732303"/>
                  </a:lnTo>
                  <a:lnTo>
                    <a:pt x="3326519" y="3719603"/>
                  </a:lnTo>
                  <a:close/>
                </a:path>
                <a:path w="4314190" h="4824730">
                  <a:moveTo>
                    <a:pt x="3354666" y="3719603"/>
                  </a:moveTo>
                  <a:lnTo>
                    <a:pt x="3326519" y="3719603"/>
                  </a:lnTo>
                  <a:lnTo>
                    <a:pt x="3328242" y="3732303"/>
                  </a:lnTo>
                  <a:lnTo>
                    <a:pt x="3356675" y="3732303"/>
                  </a:lnTo>
                  <a:lnTo>
                    <a:pt x="3354666" y="37196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286991" y="3706903"/>
                  </a:lnTo>
                  <a:lnTo>
                    <a:pt x="3292020" y="3719603"/>
                  </a:lnTo>
                  <a:lnTo>
                    <a:pt x="334184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341847" y="3719603"/>
                  </a:lnTo>
                  <a:lnTo>
                    <a:pt x="334368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51131" y="3706903"/>
                  </a:moveTo>
                  <a:lnTo>
                    <a:pt x="3337913" y="3706903"/>
                  </a:lnTo>
                  <a:lnTo>
                    <a:pt x="3343687" y="3719603"/>
                  </a:lnTo>
                  <a:lnTo>
                    <a:pt x="3353410" y="3719603"/>
                  </a:lnTo>
                  <a:lnTo>
                    <a:pt x="3351131" y="3706903"/>
                  </a:lnTo>
                  <a:close/>
                </a:path>
                <a:path w="4314190" h="4824730">
                  <a:moveTo>
                    <a:pt x="3325275" y="3681503"/>
                  </a:moveTo>
                  <a:lnTo>
                    <a:pt x="3260082" y="3681503"/>
                  </a:lnTo>
                  <a:lnTo>
                    <a:pt x="3270294" y="3694203"/>
                  </a:lnTo>
                  <a:lnTo>
                    <a:pt x="3259033" y="3694203"/>
                  </a:lnTo>
                  <a:lnTo>
                    <a:pt x="3258640" y="3706903"/>
                  </a:lnTo>
                  <a:lnTo>
                    <a:pt x="3336404" y="3706903"/>
                  </a:lnTo>
                  <a:lnTo>
                    <a:pt x="3329711" y="3694203"/>
                  </a:lnTo>
                  <a:lnTo>
                    <a:pt x="3325275" y="3681503"/>
                  </a:lnTo>
                  <a:close/>
                </a:path>
                <a:path w="4314190" h="4824730">
                  <a:moveTo>
                    <a:pt x="3257918" y="3681503"/>
                  </a:moveTo>
                  <a:lnTo>
                    <a:pt x="3254993" y="3681503"/>
                  </a:lnTo>
                  <a:lnTo>
                    <a:pt x="3258657" y="3694203"/>
                  </a:lnTo>
                  <a:lnTo>
                    <a:pt x="3260745" y="3694203"/>
                  </a:lnTo>
                  <a:lnTo>
                    <a:pt x="3257918" y="3681503"/>
                  </a:lnTo>
                  <a:close/>
                </a:path>
                <a:path w="4314190" h="4824730">
                  <a:moveTo>
                    <a:pt x="3336176" y="3681503"/>
                  </a:moveTo>
                  <a:lnTo>
                    <a:pt x="3334774" y="3681503"/>
                  </a:lnTo>
                  <a:lnTo>
                    <a:pt x="3338575" y="3694203"/>
                  </a:lnTo>
                  <a:lnTo>
                    <a:pt x="3336176" y="3681503"/>
                  </a:lnTo>
                  <a:close/>
                </a:path>
                <a:path w="4314190" h="4824730">
                  <a:moveTo>
                    <a:pt x="3291172" y="3643403"/>
                  </a:moveTo>
                  <a:lnTo>
                    <a:pt x="3230789" y="3643403"/>
                  </a:lnTo>
                  <a:lnTo>
                    <a:pt x="3235366" y="3656103"/>
                  </a:lnTo>
                  <a:lnTo>
                    <a:pt x="3241583" y="3656103"/>
                  </a:lnTo>
                  <a:lnTo>
                    <a:pt x="3249948" y="3668803"/>
                  </a:lnTo>
                  <a:lnTo>
                    <a:pt x="3249594" y="3681503"/>
                  </a:lnTo>
                  <a:lnTo>
                    <a:pt x="3307837" y="3681503"/>
                  </a:lnTo>
                  <a:lnTo>
                    <a:pt x="3304840" y="3668803"/>
                  </a:lnTo>
                  <a:lnTo>
                    <a:pt x="3300965" y="3656103"/>
                  </a:lnTo>
                  <a:lnTo>
                    <a:pt x="3291172" y="3643403"/>
                  </a:lnTo>
                  <a:close/>
                </a:path>
                <a:path w="4314190" h="4824730">
                  <a:moveTo>
                    <a:pt x="3221778" y="3630703"/>
                  </a:moveTo>
                  <a:lnTo>
                    <a:pt x="3214414" y="3630703"/>
                  </a:lnTo>
                  <a:lnTo>
                    <a:pt x="3215792" y="3643403"/>
                  </a:lnTo>
                  <a:lnTo>
                    <a:pt x="3214774" y="3656103"/>
                  </a:lnTo>
                  <a:lnTo>
                    <a:pt x="3227346" y="3656103"/>
                  </a:lnTo>
                  <a:lnTo>
                    <a:pt x="3230789" y="3643403"/>
                  </a:lnTo>
                  <a:lnTo>
                    <a:pt x="3222944" y="3643403"/>
                  </a:lnTo>
                  <a:lnTo>
                    <a:pt x="3221778" y="3630703"/>
                  </a:lnTo>
                  <a:close/>
                </a:path>
                <a:path w="4314190" h="4824730">
                  <a:moveTo>
                    <a:pt x="3211415" y="3630703"/>
                  </a:moveTo>
                  <a:lnTo>
                    <a:pt x="3202165" y="3630703"/>
                  </a:lnTo>
                  <a:lnTo>
                    <a:pt x="3204184" y="3643403"/>
                  </a:lnTo>
                  <a:lnTo>
                    <a:pt x="3208076" y="3643403"/>
                  </a:lnTo>
                  <a:lnTo>
                    <a:pt x="3211415" y="3630703"/>
                  </a:lnTo>
                  <a:close/>
                </a:path>
                <a:path w="4314190" h="4824730">
                  <a:moveTo>
                    <a:pt x="3278756" y="3630703"/>
                  </a:moveTo>
                  <a:lnTo>
                    <a:pt x="3223567" y="3630703"/>
                  </a:lnTo>
                  <a:lnTo>
                    <a:pt x="3226428" y="3643403"/>
                  </a:lnTo>
                  <a:lnTo>
                    <a:pt x="3287239" y="3643403"/>
                  </a:lnTo>
                  <a:lnTo>
                    <a:pt x="3278756" y="3630703"/>
                  </a:lnTo>
                  <a:close/>
                </a:path>
                <a:path w="4314190" h="4824730">
                  <a:moveTo>
                    <a:pt x="3187969" y="3622681"/>
                  </a:moveTo>
                  <a:lnTo>
                    <a:pt x="3190062" y="3630703"/>
                  </a:lnTo>
                  <a:lnTo>
                    <a:pt x="3191052" y="3625260"/>
                  </a:lnTo>
                  <a:lnTo>
                    <a:pt x="3187969" y="3622681"/>
                  </a:lnTo>
                  <a:close/>
                </a:path>
                <a:path w="4314190" h="4824730">
                  <a:moveTo>
                    <a:pt x="3192883" y="3605303"/>
                  </a:moveTo>
                  <a:lnTo>
                    <a:pt x="3178194" y="3605303"/>
                  </a:lnTo>
                  <a:lnTo>
                    <a:pt x="3177261" y="3618003"/>
                  </a:lnTo>
                  <a:lnTo>
                    <a:pt x="3192372" y="3618003"/>
                  </a:lnTo>
                  <a:lnTo>
                    <a:pt x="3191052" y="3625260"/>
                  </a:lnTo>
                  <a:lnTo>
                    <a:pt x="3197558" y="3630703"/>
                  </a:lnTo>
                  <a:lnTo>
                    <a:pt x="3212278" y="3630703"/>
                  </a:lnTo>
                  <a:lnTo>
                    <a:pt x="3202990" y="3618003"/>
                  </a:lnTo>
                  <a:lnTo>
                    <a:pt x="3192883" y="3605303"/>
                  </a:lnTo>
                  <a:close/>
                </a:path>
                <a:path w="4314190" h="4824730">
                  <a:moveTo>
                    <a:pt x="3268989" y="3618003"/>
                  </a:moveTo>
                  <a:lnTo>
                    <a:pt x="3216511" y="3618003"/>
                  </a:lnTo>
                  <a:lnTo>
                    <a:pt x="3220235" y="3630703"/>
                  </a:lnTo>
                  <a:lnTo>
                    <a:pt x="3272975" y="3630703"/>
                  </a:lnTo>
                  <a:lnTo>
                    <a:pt x="3268989" y="3618003"/>
                  </a:lnTo>
                  <a:close/>
                </a:path>
                <a:path w="4314190" h="4824730">
                  <a:moveTo>
                    <a:pt x="3186748" y="3618003"/>
                  </a:moveTo>
                  <a:lnTo>
                    <a:pt x="3182377" y="3618003"/>
                  </a:lnTo>
                  <a:lnTo>
                    <a:pt x="3187969" y="3622681"/>
                  </a:lnTo>
                  <a:lnTo>
                    <a:pt x="3186748" y="3618003"/>
                  </a:lnTo>
                  <a:close/>
                </a:path>
                <a:path w="4314190" h="4824730">
                  <a:moveTo>
                    <a:pt x="3237450" y="3605303"/>
                  </a:moveTo>
                  <a:lnTo>
                    <a:pt x="3200834" y="3605303"/>
                  </a:lnTo>
                  <a:lnTo>
                    <a:pt x="3206470" y="3618003"/>
                  </a:lnTo>
                  <a:lnTo>
                    <a:pt x="3240268" y="3618003"/>
                  </a:lnTo>
                  <a:lnTo>
                    <a:pt x="3237450" y="3605303"/>
                  </a:lnTo>
                  <a:close/>
                </a:path>
                <a:path w="4314190" h="4824730">
                  <a:moveTo>
                    <a:pt x="3181644" y="3592603"/>
                  </a:moveTo>
                  <a:lnTo>
                    <a:pt x="3169962" y="3592603"/>
                  </a:lnTo>
                  <a:lnTo>
                    <a:pt x="3170647" y="3605303"/>
                  </a:lnTo>
                  <a:lnTo>
                    <a:pt x="3185881" y="3605303"/>
                  </a:lnTo>
                  <a:lnTo>
                    <a:pt x="3181644" y="3592603"/>
                  </a:lnTo>
                  <a:close/>
                </a:path>
                <a:path w="4314190" h="4824730">
                  <a:moveTo>
                    <a:pt x="3245093" y="3592603"/>
                  </a:moveTo>
                  <a:lnTo>
                    <a:pt x="3190032" y="3592603"/>
                  </a:lnTo>
                  <a:lnTo>
                    <a:pt x="3195241" y="3605303"/>
                  </a:lnTo>
                  <a:lnTo>
                    <a:pt x="3249958" y="3605303"/>
                  </a:lnTo>
                  <a:lnTo>
                    <a:pt x="3245093" y="3592603"/>
                  </a:lnTo>
                  <a:close/>
                </a:path>
                <a:path w="4314190" h="4824730">
                  <a:moveTo>
                    <a:pt x="3230051" y="3567203"/>
                  </a:moveTo>
                  <a:lnTo>
                    <a:pt x="3194600" y="3567203"/>
                  </a:lnTo>
                  <a:lnTo>
                    <a:pt x="3186343" y="3579903"/>
                  </a:lnTo>
                  <a:lnTo>
                    <a:pt x="3174411" y="3579903"/>
                  </a:lnTo>
                  <a:lnTo>
                    <a:pt x="3171438" y="3592603"/>
                  </a:lnTo>
                  <a:lnTo>
                    <a:pt x="3237552" y="3592603"/>
                  </a:lnTo>
                  <a:lnTo>
                    <a:pt x="3233506" y="3579903"/>
                  </a:lnTo>
                  <a:lnTo>
                    <a:pt x="3230051" y="3567203"/>
                  </a:lnTo>
                  <a:close/>
                </a:path>
                <a:path w="4314190" h="4824730">
                  <a:moveTo>
                    <a:pt x="3238655" y="3579903"/>
                  </a:moveTo>
                  <a:lnTo>
                    <a:pt x="3236864" y="3579903"/>
                  </a:lnTo>
                  <a:lnTo>
                    <a:pt x="3240658" y="3592603"/>
                  </a:lnTo>
                  <a:lnTo>
                    <a:pt x="3238655" y="3579903"/>
                  </a:lnTo>
                  <a:close/>
                </a:path>
                <a:path w="4314190" h="4824730">
                  <a:moveTo>
                    <a:pt x="3182942" y="3567203"/>
                  </a:moveTo>
                  <a:lnTo>
                    <a:pt x="3152591" y="3567203"/>
                  </a:lnTo>
                  <a:lnTo>
                    <a:pt x="3159317" y="3579903"/>
                  </a:lnTo>
                  <a:lnTo>
                    <a:pt x="3178216" y="3579903"/>
                  </a:lnTo>
                  <a:lnTo>
                    <a:pt x="3182942" y="3567203"/>
                  </a:lnTo>
                  <a:close/>
                </a:path>
                <a:path w="4314190" h="4824730">
                  <a:moveTo>
                    <a:pt x="3194600" y="3567203"/>
                  </a:moveTo>
                  <a:lnTo>
                    <a:pt x="3182942" y="3567203"/>
                  </a:lnTo>
                  <a:lnTo>
                    <a:pt x="3178216" y="3579903"/>
                  </a:lnTo>
                  <a:lnTo>
                    <a:pt x="3186343" y="3579903"/>
                  </a:lnTo>
                  <a:lnTo>
                    <a:pt x="3194600" y="3567203"/>
                  </a:lnTo>
                  <a:close/>
                </a:path>
                <a:path w="4314190" h="4824730">
                  <a:moveTo>
                    <a:pt x="3206940" y="3541803"/>
                  </a:moveTo>
                  <a:lnTo>
                    <a:pt x="3144423" y="3541803"/>
                  </a:lnTo>
                  <a:lnTo>
                    <a:pt x="3148851" y="3554503"/>
                  </a:lnTo>
                  <a:lnTo>
                    <a:pt x="3151621" y="3554503"/>
                  </a:lnTo>
                  <a:lnTo>
                    <a:pt x="3151908" y="3567203"/>
                  </a:lnTo>
                  <a:lnTo>
                    <a:pt x="3200842" y="3567203"/>
                  </a:lnTo>
                  <a:lnTo>
                    <a:pt x="3205409" y="3554503"/>
                  </a:lnTo>
                  <a:lnTo>
                    <a:pt x="3206940" y="3541803"/>
                  </a:lnTo>
                  <a:close/>
                </a:path>
                <a:path w="4314190" h="4824730">
                  <a:moveTo>
                    <a:pt x="3134203" y="3541803"/>
                  </a:moveTo>
                  <a:lnTo>
                    <a:pt x="3121048" y="3541803"/>
                  </a:lnTo>
                  <a:lnTo>
                    <a:pt x="3130833" y="3554503"/>
                  </a:lnTo>
                  <a:lnTo>
                    <a:pt x="3137909" y="3554503"/>
                  </a:lnTo>
                  <a:lnTo>
                    <a:pt x="3134203" y="3541803"/>
                  </a:lnTo>
                  <a:close/>
                </a:path>
                <a:path w="4314190" h="4824730">
                  <a:moveTo>
                    <a:pt x="3117697" y="3529103"/>
                  </a:moveTo>
                  <a:lnTo>
                    <a:pt x="3112977" y="3529103"/>
                  </a:lnTo>
                  <a:lnTo>
                    <a:pt x="3116181" y="3541803"/>
                  </a:lnTo>
                  <a:lnTo>
                    <a:pt x="3121048" y="3541803"/>
                  </a:lnTo>
                  <a:lnTo>
                    <a:pt x="3117697" y="3529103"/>
                  </a:lnTo>
                  <a:close/>
                </a:path>
                <a:path w="4314190" h="4824730">
                  <a:moveTo>
                    <a:pt x="3126679" y="3529103"/>
                  </a:moveTo>
                  <a:lnTo>
                    <a:pt x="3121413" y="3529103"/>
                  </a:lnTo>
                  <a:lnTo>
                    <a:pt x="3125403" y="3541803"/>
                  </a:lnTo>
                  <a:lnTo>
                    <a:pt x="3126367" y="3541803"/>
                  </a:lnTo>
                  <a:lnTo>
                    <a:pt x="3126679" y="3529103"/>
                  </a:lnTo>
                  <a:close/>
                </a:path>
                <a:path w="4314190" h="4824730">
                  <a:moveTo>
                    <a:pt x="3185521" y="3529103"/>
                  </a:moveTo>
                  <a:lnTo>
                    <a:pt x="3129467" y="3529103"/>
                  </a:lnTo>
                  <a:lnTo>
                    <a:pt x="3133905" y="3541803"/>
                  </a:lnTo>
                  <a:lnTo>
                    <a:pt x="3194215" y="3541803"/>
                  </a:lnTo>
                  <a:lnTo>
                    <a:pt x="3185521" y="3529103"/>
                  </a:lnTo>
                  <a:close/>
                </a:path>
                <a:path w="4314190" h="4824730">
                  <a:moveTo>
                    <a:pt x="3175530" y="3503703"/>
                  </a:moveTo>
                  <a:lnTo>
                    <a:pt x="3102374" y="3503703"/>
                  </a:lnTo>
                  <a:lnTo>
                    <a:pt x="3106786" y="3516403"/>
                  </a:lnTo>
                  <a:lnTo>
                    <a:pt x="3110083" y="3529103"/>
                  </a:lnTo>
                  <a:lnTo>
                    <a:pt x="3111485" y="3529103"/>
                  </a:lnTo>
                  <a:lnTo>
                    <a:pt x="3109111" y="3516403"/>
                  </a:lnTo>
                  <a:lnTo>
                    <a:pt x="3180579" y="3516403"/>
                  </a:lnTo>
                  <a:lnTo>
                    <a:pt x="3175530" y="3503703"/>
                  </a:lnTo>
                  <a:close/>
                </a:path>
                <a:path w="4314190" h="4824730">
                  <a:moveTo>
                    <a:pt x="3183471" y="3516403"/>
                  </a:moveTo>
                  <a:lnTo>
                    <a:pt x="3127133" y="3516403"/>
                  </a:lnTo>
                  <a:lnTo>
                    <a:pt x="3124662" y="3529103"/>
                  </a:lnTo>
                  <a:lnTo>
                    <a:pt x="3182854" y="3529103"/>
                  </a:lnTo>
                  <a:lnTo>
                    <a:pt x="3183471" y="3516403"/>
                  </a:lnTo>
                  <a:close/>
                </a:path>
                <a:path w="4314190" h="4824730">
                  <a:moveTo>
                    <a:pt x="3086879" y="3503703"/>
                  </a:moveTo>
                  <a:lnTo>
                    <a:pt x="3089736" y="3516403"/>
                  </a:lnTo>
                  <a:lnTo>
                    <a:pt x="3092230" y="3516403"/>
                  </a:lnTo>
                  <a:lnTo>
                    <a:pt x="3086879" y="3503703"/>
                  </a:lnTo>
                  <a:close/>
                </a:path>
                <a:path w="4314190" h="4824730">
                  <a:moveTo>
                    <a:pt x="3160456" y="3491003"/>
                  </a:moveTo>
                  <a:lnTo>
                    <a:pt x="3097646" y="3491003"/>
                  </a:lnTo>
                  <a:lnTo>
                    <a:pt x="3096135" y="3503703"/>
                  </a:lnTo>
                  <a:lnTo>
                    <a:pt x="3160830" y="3503703"/>
                  </a:lnTo>
                  <a:lnTo>
                    <a:pt x="3160456" y="3491003"/>
                  </a:lnTo>
                  <a:close/>
                </a:path>
                <a:path w="4314190" h="4824730">
                  <a:moveTo>
                    <a:pt x="3160975" y="3491003"/>
                  </a:moveTo>
                  <a:lnTo>
                    <a:pt x="3160830" y="3503703"/>
                  </a:lnTo>
                  <a:lnTo>
                    <a:pt x="3164376" y="3503703"/>
                  </a:lnTo>
                  <a:lnTo>
                    <a:pt x="3160975" y="3491003"/>
                  </a:lnTo>
                  <a:close/>
                </a:path>
                <a:path w="4314190" h="4824730">
                  <a:moveTo>
                    <a:pt x="3075027" y="3478303"/>
                  </a:moveTo>
                  <a:lnTo>
                    <a:pt x="3073638" y="3478303"/>
                  </a:lnTo>
                  <a:lnTo>
                    <a:pt x="3077377" y="3491003"/>
                  </a:lnTo>
                  <a:lnTo>
                    <a:pt x="3079016" y="3491003"/>
                  </a:lnTo>
                  <a:lnTo>
                    <a:pt x="3075027" y="3478303"/>
                  </a:lnTo>
                  <a:close/>
                </a:path>
                <a:path w="4314190" h="4824730">
                  <a:moveTo>
                    <a:pt x="3137912" y="3478303"/>
                  </a:moveTo>
                  <a:lnTo>
                    <a:pt x="3090043" y="3478303"/>
                  </a:lnTo>
                  <a:lnTo>
                    <a:pt x="3095224" y="3491003"/>
                  </a:lnTo>
                  <a:lnTo>
                    <a:pt x="3136162" y="3491003"/>
                  </a:lnTo>
                  <a:lnTo>
                    <a:pt x="3137912" y="3478303"/>
                  </a:lnTo>
                  <a:close/>
                </a:path>
                <a:path w="4314190" h="4824730">
                  <a:moveTo>
                    <a:pt x="3069692" y="3465603"/>
                  </a:moveTo>
                  <a:lnTo>
                    <a:pt x="3058633" y="3465603"/>
                  </a:lnTo>
                  <a:lnTo>
                    <a:pt x="3065222" y="3478303"/>
                  </a:lnTo>
                  <a:lnTo>
                    <a:pt x="3069692" y="3465603"/>
                  </a:lnTo>
                  <a:close/>
                </a:path>
                <a:path w="4314190" h="4824730">
                  <a:moveTo>
                    <a:pt x="3137835" y="3465603"/>
                  </a:moveTo>
                  <a:lnTo>
                    <a:pt x="3076102" y="3465603"/>
                  </a:lnTo>
                  <a:lnTo>
                    <a:pt x="3083277" y="3478303"/>
                  </a:lnTo>
                  <a:lnTo>
                    <a:pt x="3139550" y="3478303"/>
                  </a:lnTo>
                  <a:lnTo>
                    <a:pt x="3137835" y="3465603"/>
                  </a:lnTo>
                  <a:close/>
                </a:path>
                <a:path w="4314190" h="4824730">
                  <a:moveTo>
                    <a:pt x="3125330" y="3452903"/>
                  </a:moveTo>
                  <a:lnTo>
                    <a:pt x="3056216" y="3452903"/>
                  </a:lnTo>
                  <a:lnTo>
                    <a:pt x="3058809" y="3465603"/>
                  </a:lnTo>
                  <a:lnTo>
                    <a:pt x="3133362" y="3465603"/>
                  </a:lnTo>
                  <a:lnTo>
                    <a:pt x="3125330" y="3452903"/>
                  </a:lnTo>
                  <a:close/>
                </a:path>
                <a:path w="4314190" h="4824730">
                  <a:moveTo>
                    <a:pt x="3045554" y="3440203"/>
                  </a:moveTo>
                  <a:lnTo>
                    <a:pt x="3043504" y="3452903"/>
                  </a:lnTo>
                  <a:lnTo>
                    <a:pt x="3048312" y="3452903"/>
                  </a:lnTo>
                  <a:lnTo>
                    <a:pt x="3045554" y="3440203"/>
                  </a:lnTo>
                  <a:close/>
                </a:path>
                <a:path w="4314190" h="4824730">
                  <a:moveTo>
                    <a:pt x="3112387" y="3440203"/>
                  </a:moveTo>
                  <a:lnTo>
                    <a:pt x="3048272" y="3440203"/>
                  </a:lnTo>
                  <a:lnTo>
                    <a:pt x="3052498" y="3452903"/>
                  </a:lnTo>
                  <a:lnTo>
                    <a:pt x="3120606" y="3452903"/>
                  </a:lnTo>
                  <a:lnTo>
                    <a:pt x="3112387" y="3440203"/>
                  </a:lnTo>
                  <a:close/>
                </a:path>
                <a:path w="4314190" h="4824730">
                  <a:moveTo>
                    <a:pt x="3015078" y="3414803"/>
                  </a:moveTo>
                  <a:lnTo>
                    <a:pt x="3008447" y="3414803"/>
                  </a:lnTo>
                  <a:lnTo>
                    <a:pt x="3013698" y="3427503"/>
                  </a:lnTo>
                  <a:lnTo>
                    <a:pt x="3022136" y="3440203"/>
                  </a:lnTo>
                  <a:lnTo>
                    <a:pt x="3028582" y="3440203"/>
                  </a:lnTo>
                  <a:lnTo>
                    <a:pt x="3028011" y="3427503"/>
                  </a:lnTo>
                  <a:lnTo>
                    <a:pt x="3018411" y="3427503"/>
                  </a:lnTo>
                  <a:lnTo>
                    <a:pt x="3015078" y="3414803"/>
                  </a:lnTo>
                  <a:close/>
                </a:path>
                <a:path w="4314190" h="4824730">
                  <a:moveTo>
                    <a:pt x="3068443" y="3414803"/>
                  </a:moveTo>
                  <a:lnTo>
                    <a:pt x="3032421" y="3414803"/>
                  </a:lnTo>
                  <a:lnTo>
                    <a:pt x="3036084" y="3427503"/>
                  </a:lnTo>
                  <a:lnTo>
                    <a:pt x="3039495" y="3427503"/>
                  </a:lnTo>
                  <a:lnTo>
                    <a:pt x="3036512" y="3440203"/>
                  </a:lnTo>
                  <a:lnTo>
                    <a:pt x="3073807" y="3440203"/>
                  </a:lnTo>
                  <a:lnTo>
                    <a:pt x="3070059" y="3427503"/>
                  </a:lnTo>
                  <a:lnTo>
                    <a:pt x="3068443" y="3414803"/>
                  </a:lnTo>
                  <a:close/>
                </a:path>
                <a:path w="4314190" h="4824730">
                  <a:moveTo>
                    <a:pt x="3067817" y="3402103"/>
                  </a:moveTo>
                  <a:lnTo>
                    <a:pt x="3019698" y="3402103"/>
                  </a:lnTo>
                  <a:lnTo>
                    <a:pt x="3022282" y="3414803"/>
                  </a:lnTo>
                  <a:lnTo>
                    <a:pt x="3082553" y="3414803"/>
                  </a:lnTo>
                  <a:lnTo>
                    <a:pt x="3085496" y="3427503"/>
                  </a:lnTo>
                  <a:lnTo>
                    <a:pt x="3081934" y="3440203"/>
                  </a:lnTo>
                  <a:lnTo>
                    <a:pt x="3100270" y="3440203"/>
                  </a:lnTo>
                  <a:lnTo>
                    <a:pt x="3093875" y="3427503"/>
                  </a:lnTo>
                  <a:lnTo>
                    <a:pt x="3082949" y="3414803"/>
                  </a:lnTo>
                  <a:lnTo>
                    <a:pt x="3067817" y="3402103"/>
                  </a:lnTo>
                  <a:close/>
                </a:path>
                <a:path w="4314190" h="4824730">
                  <a:moveTo>
                    <a:pt x="3032421" y="3414803"/>
                  </a:moveTo>
                  <a:lnTo>
                    <a:pt x="3015379" y="3414803"/>
                  </a:lnTo>
                  <a:lnTo>
                    <a:pt x="3022126" y="3427503"/>
                  </a:lnTo>
                  <a:lnTo>
                    <a:pt x="3029275" y="3427503"/>
                  </a:lnTo>
                  <a:lnTo>
                    <a:pt x="3032421" y="3414803"/>
                  </a:lnTo>
                  <a:close/>
                </a:path>
                <a:path w="4314190" h="4824730">
                  <a:moveTo>
                    <a:pt x="3008661" y="3402103"/>
                  </a:moveTo>
                  <a:lnTo>
                    <a:pt x="3002729" y="3402103"/>
                  </a:lnTo>
                  <a:lnTo>
                    <a:pt x="3009569" y="3414803"/>
                  </a:lnTo>
                  <a:lnTo>
                    <a:pt x="3008661" y="3402103"/>
                  </a:lnTo>
                  <a:close/>
                </a:path>
                <a:path w="4314190" h="4824730">
                  <a:moveTo>
                    <a:pt x="2989177" y="3389403"/>
                  </a:moveTo>
                  <a:lnTo>
                    <a:pt x="2987452" y="3389403"/>
                  </a:lnTo>
                  <a:lnTo>
                    <a:pt x="2988354" y="3402103"/>
                  </a:lnTo>
                  <a:lnTo>
                    <a:pt x="2994595" y="3402103"/>
                  </a:lnTo>
                  <a:lnTo>
                    <a:pt x="2989177" y="3389403"/>
                  </a:lnTo>
                  <a:close/>
                </a:path>
                <a:path w="4314190" h="4824730">
                  <a:moveTo>
                    <a:pt x="3003024" y="3389403"/>
                  </a:moveTo>
                  <a:lnTo>
                    <a:pt x="2997926" y="3389403"/>
                  </a:lnTo>
                  <a:lnTo>
                    <a:pt x="3000685" y="3402103"/>
                  </a:lnTo>
                  <a:lnTo>
                    <a:pt x="3012949" y="3402103"/>
                  </a:lnTo>
                  <a:lnTo>
                    <a:pt x="3003024" y="3389403"/>
                  </a:lnTo>
                  <a:close/>
                </a:path>
                <a:path w="4314190" h="4824730">
                  <a:moveTo>
                    <a:pt x="3059398" y="3376703"/>
                  </a:moveTo>
                  <a:lnTo>
                    <a:pt x="2989338" y="3376703"/>
                  </a:lnTo>
                  <a:lnTo>
                    <a:pt x="2993055" y="3389403"/>
                  </a:lnTo>
                  <a:lnTo>
                    <a:pt x="3015253" y="3389403"/>
                  </a:lnTo>
                  <a:lnTo>
                    <a:pt x="3016398" y="3402103"/>
                  </a:lnTo>
                  <a:lnTo>
                    <a:pt x="3069542" y="3402103"/>
                  </a:lnTo>
                  <a:lnTo>
                    <a:pt x="3067098" y="3389403"/>
                  </a:lnTo>
                  <a:lnTo>
                    <a:pt x="3059398" y="3376703"/>
                  </a:lnTo>
                  <a:close/>
                </a:path>
                <a:path w="4314190" h="4824730">
                  <a:moveTo>
                    <a:pt x="2986626" y="3376703"/>
                  </a:moveTo>
                  <a:lnTo>
                    <a:pt x="2978355" y="3376703"/>
                  </a:lnTo>
                  <a:lnTo>
                    <a:pt x="2983000" y="3389403"/>
                  </a:lnTo>
                  <a:lnTo>
                    <a:pt x="2984773" y="3389403"/>
                  </a:lnTo>
                  <a:lnTo>
                    <a:pt x="2986626" y="3376703"/>
                  </a:lnTo>
                  <a:close/>
                </a:path>
                <a:path w="4314190" h="4824730">
                  <a:moveTo>
                    <a:pt x="2994271" y="3364003"/>
                  </a:moveTo>
                  <a:lnTo>
                    <a:pt x="2965458" y="3364003"/>
                  </a:lnTo>
                  <a:lnTo>
                    <a:pt x="2971992" y="3376703"/>
                  </a:lnTo>
                  <a:lnTo>
                    <a:pt x="2989751" y="3376703"/>
                  </a:lnTo>
                  <a:lnTo>
                    <a:pt x="2994271" y="3364003"/>
                  </a:lnTo>
                  <a:close/>
                </a:path>
                <a:path w="4314190" h="4824730">
                  <a:moveTo>
                    <a:pt x="3030803" y="3364003"/>
                  </a:moveTo>
                  <a:lnTo>
                    <a:pt x="3001343" y="3364003"/>
                  </a:lnTo>
                  <a:lnTo>
                    <a:pt x="2997224" y="3376703"/>
                  </a:lnTo>
                  <a:lnTo>
                    <a:pt x="3034160" y="3376703"/>
                  </a:lnTo>
                  <a:lnTo>
                    <a:pt x="3030803" y="3364003"/>
                  </a:lnTo>
                  <a:close/>
                </a:path>
                <a:path w="4314190" h="4824730">
                  <a:moveTo>
                    <a:pt x="3044930" y="3364003"/>
                  </a:moveTo>
                  <a:lnTo>
                    <a:pt x="3040636" y="3364003"/>
                  </a:lnTo>
                  <a:lnTo>
                    <a:pt x="3038166" y="3376703"/>
                  </a:lnTo>
                  <a:lnTo>
                    <a:pt x="3050111" y="3376703"/>
                  </a:lnTo>
                  <a:lnTo>
                    <a:pt x="3044930" y="3364003"/>
                  </a:lnTo>
                  <a:close/>
                </a:path>
                <a:path w="4314190" h="4824730">
                  <a:moveTo>
                    <a:pt x="3027321" y="3338603"/>
                  </a:moveTo>
                  <a:lnTo>
                    <a:pt x="2962241" y="3338603"/>
                  </a:lnTo>
                  <a:lnTo>
                    <a:pt x="2965655" y="3351303"/>
                  </a:lnTo>
                  <a:lnTo>
                    <a:pt x="2966271" y="3364003"/>
                  </a:lnTo>
                  <a:lnTo>
                    <a:pt x="3027577" y="3364003"/>
                  </a:lnTo>
                  <a:lnTo>
                    <a:pt x="3025020" y="3351303"/>
                  </a:lnTo>
                  <a:lnTo>
                    <a:pt x="3026046" y="3351303"/>
                  </a:lnTo>
                  <a:lnTo>
                    <a:pt x="3027321" y="3338603"/>
                  </a:lnTo>
                  <a:close/>
                </a:path>
                <a:path w="4314190" h="4824730">
                  <a:moveTo>
                    <a:pt x="2955734" y="3338603"/>
                  </a:moveTo>
                  <a:lnTo>
                    <a:pt x="2937772" y="3338603"/>
                  </a:lnTo>
                  <a:lnTo>
                    <a:pt x="2943417" y="3351303"/>
                  </a:lnTo>
                  <a:lnTo>
                    <a:pt x="2957042" y="3351303"/>
                  </a:lnTo>
                  <a:lnTo>
                    <a:pt x="2955734" y="3338603"/>
                  </a:lnTo>
                  <a:close/>
                </a:path>
                <a:path w="4314190" h="4824730">
                  <a:moveTo>
                    <a:pt x="2948888" y="3325903"/>
                  </a:moveTo>
                  <a:lnTo>
                    <a:pt x="2927258" y="3325903"/>
                  </a:lnTo>
                  <a:lnTo>
                    <a:pt x="2932221" y="3338603"/>
                  </a:lnTo>
                  <a:lnTo>
                    <a:pt x="2944696" y="3338603"/>
                  </a:lnTo>
                  <a:lnTo>
                    <a:pt x="2948888" y="3325903"/>
                  </a:lnTo>
                  <a:close/>
                </a:path>
                <a:path w="4314190" h="4824730">
                  <a:moveTo>
                    <a:pt x="2995916" y="3313203"/>
                  </a:moveTo>
                  <a:lnTo>
                    <a:pt x="2938889" y="3313203"/>
                  </a:lnTo>
                  <a:lnTo>
                    <a:pt x="2940734" y="3325903"/>
                  </a:lnTo>
                  <a:lnTo>
                    <a:pt x="2951341" y="3325903"/>
                  </a:lnTo>
                  <a:lnTo>
                    <a:pt x="2944696" y="3338603"/>
                  </a:lnTo>
                  <a:lnTo>
                    <a:pt x="3018392" y="3338603"/>
                  </a:lnTo>
                  <a:lnTo>
                    <a:pt x="3006659" y="3325903"/>
                  </a:lnTo>
                  <a:lnTo>
                    <a:pt x="2995916" y="3313203"/>
                  </a:lnTo>
                  <a:close/>
                </a:path>
                <a:path w="4314190" h="4824730">
                  <a:moveTo>
                    <a:pt x="2923193" y="3313203"/>
                  </a:moveTo>
                  <a:lnTo>
                    <a:pt x="2921079" y="3313203"/>
                  </a:lnTo>
                  <a:lnTo>
                    <a:pt x="2923379" y="3325903"/>
                  </a:lnTo>
                  <a:lnTo>
                    <a:pt x="2930522" y="3325903"/>
                  </a:lnTo>
                  <a:lnTo>
                    <a:pt x="2923193" y="3313203"/>
                  </a:lnTo>
                  <a:close/>
                </a:path>
                <a:path w="4314190" h="4824730">
                  <a:moveTo>
                    <a:pt x="2977020" y="3300503"/>
                  </a:moveTo>
                  <a:lnTo>
                    <a:pt x="2929176" y="3300503"/>
                  </a:lnTo>
                  <a:lnTo>
                    <a:pt x="2932910" y="3313203"/>
                  </a:lnTo>
                  <a:lnTo>
                    <a:pt x="2983633" y="3313203"/>
                  </a:lnTo>
                  <a:lnTo>
                    <a:pt x="2977020" y="3300503"/>
                  </a:lnTo>
                  <a:close/>
                </a:path>
                <a:path w="4314190" h="4824730">
                  <a:moveTo>
                    <a:pt x="2909244" y="3287803"/>
                  </a:moveTo>
                  <a:lnTo>
                    <a:pt x="2900173" y="3287803"/>
                  </a:lnTo>
                  <a:lnTo>
                    <a:pt x="2900796" y="3300503"/>
                  </a:lnTo>
                  <a:lnTo>
                    <a:pt x="2912214" y="3300503"/>
                  </a:lnTo>
                  <a:lnTo>
                    <a:pt x="2909244" y="3287803"/>
                  </a:lnTo>
                  <a:close/>
                </a:path>
                <a:path w="4314190" h="4824730">
                  <a:moveTo>
                    <a:pt x="2977536" y="3287803"/>
                  </a:moveTo>
                  <a:lnTo>
                    <a:pt x="2917399" y="3287803"/>
                  </a:lnTo>
                  <a:lnTo>
                    <a:pt x="2921221" y="3300503"/>
                  </a:lnTo>
                  <a:lnTo>
                    <a:pt x="2980938" y="3300503"/>
                  </a:lnTo>
                  <a:lnTo>
                    <a:pt x="2977536" y="3287803"/>
                  </a:lnTo>
                  <a:close/>
                </a:path>
                <a:path w="4314190" h="4824730">
                  <a:moveTo>
                    <a:pt x="2902668" y="3262403"/>
                  </a:moveTo>
                  <a:lnTo>
                    <a:pt x="2895252" y="3262403"/>
                  </a:lnTo>
                  <a:lnTo>
                    <a:pt x="2898148" y="3275103"/>
                  </a:lnTo>
                  <a:lnTo>
                    <a:pt x="2896984" y="3287803"/>
                  </a:lnTo>
                  <a:lnTo>
                    <a:pt x="2973473" y="3287803"/>
                  </a:lnTo>
                  <a:lnTo>
                    <a:pt x="2969057" y="3275103"/>
                  </a:lnTo>
                  <a:lnTo>
                    <a:pt x="2906124" y="3275103"/>
                  </a:lnTo>
                  <a:lnTo>
                    <a:pt x="2902668" y="3262403"/>
                  </a:lnTo>
                  <a:close/>
                </a:path>
                <a:path w="4314190" h="4824730">
                  <a:moveTo>
                    <a:pt x="2944778" y="3249703"/>
                  </a:moveTo>
                  <a:lnTo>
                    <a:pt x="2877427" y="3249703"/>
                  </a:lnTo>
                  <a:lnTo>
                    <a:pt x="2875412" y="3262403"/>
                  </a:lnTo>
                  <a:lnTo>
                    <a:pt x="2914766" y="3262403"/>
                  </a:lnTo>
                  <a:lnTo>
                    <a:pt x="2910813" y="3275103"/>
                  </a:lnTo>
                  <a:lnTo>
                    <a:pt x="2952342" y="3275103"/>
                  </a:lnTo>
                  <a:lnTo>
                    <a:pt x="2948536" y="3262403"/>
                  </a:lnTo>
                  <a:lnTo>
                    <a:pt x="2944778" y="3249703"/>
                  </a:lnTo>
                  <a:close/>
                </a:path>
                <a:path w="4314190" h="4824730">
                  <a:moveTo>
                    <a:pt x="2956759" y="3262403"/>
                  </a:moveTo>
                  <a:lnTo>
                    <a:pt x="2952427" y="3262403"/>
                  </a:lnTo>
                  <a:lnTo>
                    <a:pt x="2952342" y="3275103"/>
                  </a:lnTo>
                  <a:lnTo>
                    <a:pt x="2960392" y="3275103"/>
                  </a:lnTo>
                  <a:lnTo>
                    <a:pt x="2956759" y="3262403"/>
                  </a:lnTo>
                  <a:close/>
                </a:path>
                <a:path w="4314190" h="4824730">
                  <a:moveTo>
                    <a:pt x="2933278" y="3237003"/>
                  </a:moveTo>
                  <a:lnTo>
                    <a:pt x="2871836" y="3237003"/>
                  </a:lnTo>
                  <a:lnTo>
                    <a:pt x="2876207" y="3249703"/>
                  </a:lnTo>
                  <a:lnTo>
                    <a:pt x="2936006" y="3249703"/>
                  </a:lnTo>
                  <a:lnTo>
                    <a:pt x="2933278" y="3237003"/>
                  </a:lnTo>
                  <a:close/>
                </a:path>
                <a:path w="4314190" h="4824730">
                  <a:moveTo>
                    <a:pt x="2852049" y="3224303"/>
                  </a:moveTo>
                  <a:lnTo>
                    <a:pt x="2844248" y="3224303"/>
                  </a:lnTo>
                  <a:lnTo>
                    <a:pt x="2849554" y="3237003"/>
                  </a:lnTo>
                  <a:lnTo>
                    <a:pt x="2851258" y="3237003"/>
                  </a:lnTo>
                  <a:lnTo>
                    <a:pt x="2852049" y="3224303"/>
                  </a:lnTo>
                  <a:close/>
                </a:path>
                <a:path w="4314190" h="4824730">
                  <a:moveTo>
                    <a:pt x="2920876" y="3224303"/>
                  </a:moveTo>
                  <a:lnTo>
                    <a:pt x="2854550" y="3224303"/>
                  </a:lnTo>
                  <a:lnTo>
                    <a:pt x="2852488" y="3237003"/>
                  </a:lnTo>
                  <a:lnTo>
                    <a:pt x="2920069" y="3237003"/>
                  </a:lnTo>
                  <a:lnTo>
                    <a:pt x="2920876" y="3224303"/>
                  </a:lnTo>
                  <a:close/>
                </a:path>
                <a:path w="4314190" h="4824730">
                  <a:moveTo>
                    <a:pt x="2925468" y="3224303"/>
                  </a:moveTo>
                  <a:lnTo>
                    <a:pt x="2920876" y="3224303"/>
                  </a:lnTo>
                  <a:lnTo>
                    <a:pt x="2920069" y="3237003"/>
                  </a:lnTo>
                  <a:lnTo>
                    <a:pt x="2925867" y="3237003"/>
                  </a:lnTo>
                  <a:lnTo>
                    <a:pt x="2925468" y="3224303"/>
                  </a:lnTo>
                  <a:close/>
                </a:path>
                <a:path w="4314190" h="4824730">
                  <a:moveTo>
                    <a:pt x="2895396" y="3198903"/>
                  </a:moveTo>
                  <a:lnTo>
                    <a:pt x="2828415" y="3198903"/>
                  </a:lnTo>
                  <a:lnTo>
                    <a:pt x="2827621" y="3224303"/>
                  </a:lnTo>
                  <a:lnTo>
                    <a:pt x="2835535" y="3224303"/>
                  </a:lnTo>
                  <a:lnTo>
                    <a:pt x="2837211" y="3211603"/>
                  </a:lnTo>
                  <a:lnTo>
                    <a:pt x="2903257" y="3211603"/>
                  </a:lnTo>
                  <a:lnTo>
                    <a:pt x="2895396" y="3198903"/>
                  </a:lnTo>
                  <a:close/>
                </a:path>
                <a:path w="4314190" h="4824730">
                  <a:moveTo>
                    <a:pt x="2908531" y="3211603"/>
                  </a:moveTo>
                  <a:lnTo>
                    <a:pt x="2837211" y="3211603"/>
                  </a:lnTo>
                  <a:lnTo>
                    <a:pt x="2840125" y="3224303"/>
                  </a:lnTo>
                  <a:lnTo>
                    <a:pt x="2912304" y="3224303"/>
                  </a:lnTo>
                  <a:lnTo>
                    <a:pt x="2908531" y="3211603"/>
                  </a:lnTo>
                  <a:close/>
                </a:path>
                <a:path w="4314190" h="4824730">
                  <a:moveTo>
                    <a:pt x="2806096" y="3186203"/>
                  </a:moveTo>
                  <a:lnTo>
                    <a:pt x="2804180" y="3198903"/>
                  </a:lnTo>
                  <a:lnTo>
                    <a:pt x="2810495" y="3198903"/>
                  </a:lnTo>
                  <a:lnTo>
                    <a:pt x="2806096" y="3186203"/>
                  </a:lnTo>
                  <a:close/>
                </a:path>
                <a:path w="4314190" h="4824730">
                  <a:moveTo>
                    <a:pt x="2841370" y="3186203"/>
                  </a:moveTo>
                  <a:lnTo>
                    <a:pt x="2816206" y="3186203"/>
                  </a:lnTo>
                  <a:lnTo>
                    <a:pt x="2818120" y="3198903"/>
                  </a:lnTo>
                  <a:lnTo>
                    <a:pt x="2832792" y="3198903"/>
                  </a:lnTo>
                  <a:lnTo>
                    <a:pt x="2841370" y="3186203"/>
                  </a:lnTo>
                  <a:close/>
                </a:path>
                <a:path w="4314190" h="4824730">
                  <a:moveTo>
                    <a:pt x="2854781" y="3186203"/>
                  </a:moveTo>
                  <a:lnTo>
                    <a:pt x="2842814" y="3186203"/>
                  </a:lnTo>
                  <a:lnTo>
                    <a:pt x="2833703" y="3198903"/>
                  </a:lnTo>
                  <a:lnTo>
                    <a:pt x="2854637" y="3198903"/>
                  </a:lnTo>
                  <a:lnTo>
                    <a:pt x="2854781" y="3186203"/>
                  </a:lnTo>
                  <a:close/>
                </a:path>
                <a:path w="4314190" h="4824730">
                  <a:moveTo>
                    <a:pt x="2881559" y="3173503"/>
                  </a:moveTo>
                  <a:lnTo>
                    <a:pt x="2863788" y="3173503"/>
                  </a:lnTo>
                  <a:lnTo>
                    <a:pt x="2860870" y="3186203"/>
                  </a:lnTo>
                  <a:lnTo>
                    <a:pt x="2862281" y="3186203"/>
                  </a:lnTo>
                  <a:lnTo>
                    <a:pt x="2856352" y="3198903"/>
                  </a:lnTo>
                  <a:lnTo>
                    <a:pt x="2882935" y="3198903"/>
                  </a:lnTo>
                  <a:lnTo>
                    <a:pt x="2878228" y="3186203"/>
                  </a:lnTo>
                  <a:lnTo>
                    <a:pt x="2881559" y="3173503"/>
                  </a:lnTo>
                  <a:close/>
                </a:path>
                <a:path w="4314190" h="4824730">
                  <a:moveTo>
                    <a:pt x="2812610" y="3173503"/>
                  </a:moveTo>
                  <a:lnTo>
                    <a:pt x="2802004" y="3173503"/>
                  </a:lnTo>
                  <a:lnTo>
                    <a:pt x="2808821" y="3186203"/>
                  </a:lnTo>
                  <a:lnTo>
                    <a:pt x="2817160" y="3186203"/>
                  </a:lnTo>
                  <a:lnTo>
                    <a:pt x="2812610" y="3173503"/>
                  </a:lnTo>
                  <a:close/>
                </a:path>
                <a:path w="4314190" h="4824730">
                  <a:moveTo>
                    <a:pt x="2851413" y="3148103"/>
                  </a:moveTo>
                  <a:lnTo>
                    <a:pt x="2786844" y="3148103"/>
                  </a:lnTo>
                  <a:lnTo>
                    <a:pt x="2792832" y="3160803"/>
                  </a:lnTo>
                  <a:lnTo>
                    <a:pt x="2805949" y="3160803"/>
                  </a:lnTo>
                  <a:lnTo>
                    <a:pt x="2807880" y="3173503"/>
                  </a:lnTo>
                  <a:lnTo>
                    <a:pt x="2812610" y="3173503"/>
                  </a:lnTo>
                  <a:lnTo>
                    <a:pt x="2818030" y="3186203"/>
                  </a:lnTo>
                  <a:lnTo>
                    <a:pt x="2849760" y="3186203"/>
                  </a:lnTo>
                  <a:lnTo>
                    <a:pt x="2856038" y="3173503"/>
                  </a:lnTo>
                  <a:lnTo>
                    <a:pt x="2858281" y="3160803"/>
                  </a:lnTo>
                  <a:lnTo>
                    <a:pt x="2851413" y="3148103"/>
                  </a:lnTo>
                  <a:close/>
                </a:path>
                <a:path w="4314190" h="4824730">
                  <a:moveTo>
                    <a:pt x="2797450" y="3160803"/>
                  </a:moveTo>
                  <a:lnTo>
                    <a:pt x="2790041" y="3160803"/>
                  </a:lnTo>
                  <a:lnTo>
                    <a:pt x="2792207" y="3173503"/>
                  </a:lnTo>
                  <a:lnTo>
                    <a:pt x="2795756" y="3173503"/>
                  </a:lnTo>
                  <a:lnTo>
                    <a:pt x="2797450" y="3160803"/>
                  </a:lnTo>
                  <a:close/>
                </a:path>
                <a:path w="4314190" h="4824730">
                  <a:moveTo>
                    <a:pt x="2763028" y="3135403"/>
                  </a:moveTo>
                  <a:lnTo>
                    <a:pt x="2760594" y="3135403"/>
                  </a:lnTo>
                  <a:lnTo>
                    <a:pt x="2762764" y="3148103"/>
                  </a:lnTo>
                  <a:lnTo>
                    <a:pt x="2767499" y="3148103"/>
                  </a:lnTo>
                  <a:lnTo>
                    <a:pt x="2763028" y="3135403"/>
                  </a:lnTo>
                  <a:close/>
                </a:path>
                <a:path w="4314190" h="4824730">
                  <a:moveTo>
                    <a:pt x="2786556" y="3110003"/>
                  </a:moveTo>
                  <a:lnTo>
                    <a:pt x="2758121" y="3110003"/>
                  </a:lnTo>
                  <a:lnTo>
                    <a:pt x="2764541" y="3122703"/>
                  </a:lnTo>
                  <a:lnTo>
                    <a:pt x="2767236" y="3135403"/>
                  </a:lnTo>
                  <a:lnTo>
                    <a:pt x="2765648" y="3135403"/>
                  </a:lnTo>
                  <a:lnTo>
                    <a:pt x="2771661" y="3148103"/>
                  </a:lnTo>
                  <a:lnTo>
                    <a:pt x="2840873" y="3148103"/>
                  </a:lnTo>
                  <a:lnTo>
                    <a:pt x="2835742" y="3135403"/>
                  </a:lnTo>
                  <a:lnTo>
                    <a:pt x="2824683" y="3122703"/>
                  </a:lnTo>
                  <a:lnTo>
                    <a:pt x="2794667" y="3122703"/>
                  </a:lnTo>
                  <a:lnTo>
                    <a:pt x="2786556" y="3110003"/>
                  </a:lnTo>
                  <a:close/>
                </a:path>
                <a:path w="4314190" h="4824730">
                  <a:moveTo>
                    <a:pt x="2809485" y="3110003"/>
                  </a:moveTo>
                  <a:lnTo>
                    <a:pt x="2799761" y="3110003"/>
                  </a:lnTo>
                  <a:lnTo>
                    <a:pt x="2801421" y="3122703"/>
                  </a:lnTo>
                  <a:lnTo>
                    <a:pt x="2820237" y="3122703"/>
                  </a:lnTo>
                  <a:lnTo>
                    <a:pt x="2809485" y="3110003"/>
                  </a:lnTo>
                  <a:close/>
                </a:path>
                <a:path w="4314190" h="4824730">
                  <a:moveTo>
                    <a:pt x="2747383" y="3097303"/>
                  </a:moveTo>
                  <a:lnTo>
                    <a:pt x="2743061" y="3097303"/>
                  </a:lnTo>
                  <a:lnTo>
                    <a:pt x="2745782" y="3110003"/>
                  </a:lnTo>
                  <a:lnTo>
                    <a:pt x="2747383" y="3097303"/>
                  </a:lnTo>
                  <a:close/>
                </a:path>
                <a:path w="4314190" h="4824730">
                  <a:moveTo>
                    <a:pt x="2789895" y="3097303"/>
                  </a:moveTo>
                  <a:lnTo>
                    <a:pt x="2751549" y="3097303"/>
                  </a:lnTo>
                  <a:lnTo>
                    <a:pt x="2757958" y="3110003"/>
                  </a:lnTo>
                  <a:lnTo>
                    <a:pt x="2791084" y="3110003"/>
                  </a:lnTo>
                  <a:lnTo>
                    <a:pt x="2789895" y="3097303"/>
                  </a:lnTo>
                  <a:close/>
                </a:path>
                <a:path w="4314190" h="4824730">
                  <a:moveTo>
                    <a:pt x="2805368" y="3097303"/>
                  </a:moveTo>
                  <a:lnTo>
                    <a:pt x="2794080" y="3097303"/>
                  </a:lnTo>
                  <a:lnTo>
                    <a:pt x="2797120" y="3110003"/>
                  </a:lnTo>
                  <a:lnTo>
                    <a:pt x="2803781" y="3110003"/>
                  </a:lnTo>
                  <a:lnTo>
                    <a:pt x="2805368" y="3097303"/>
                  </a:lnTo>
                  <a:close/>
                </a:path>
                <a:path w="4314190" h="4824730">
                  <a:moveTo>
                    <a:pt x="2716983" y="3084603"/>
                  </a:moveTo>
                  <a:lnTo>
                    <a:pt x="2715028" y="3097303"/>
                  </a:lnTo>
                  <a:lnTo>
                    <a:pt x="2721388" y="3097303"/>
                  </a:lnTo>
                  <a:lnTo>
                    <a:pt x="2716983" y="3084603"/>
                  </a:lnTo>
                  <a:close/>
                </a:path>
                <a:path w="4314190" h="4824730">
                  <a:moveTo>
                    <a:pt x="2781851" y="3084603"/>
                  </a:moveTo>
                  <a:lnTo>
                    <a:pt x="2745674" y="3084603"/>
                  </a:lnTo>
                  <a:lnTo>
                    <a:pt x="2747823" y="3097303"/>
                  </a:lnTo>
                  <a:lnTo>
                    <a:pt x="2784501" y="3097303"/>
                  </a:lnTo>
                  <a:lnTo>
                    <a:pt x="2781851" y="3084603"/>
                  </a:lnTo>
                  <a:close/>
                </a:path>
                <a:path w="4314190" h="4824730">
                  <a:moveTo>
                    <a:pt x="2796814" y="3084603"/>
                  </a:moveTo>
                  <a:lnTo>
                    <a:pt x="2789720" y="3084603"/>
                  </a:lnTo>
                  <a:lnTo>
                    <a:pt x="2791228" y="3097303"/>
                  </a:lnTo>
                  <a:lnTo>
                    <a:pt x="2803169" y="3097303"/>
                  </a:lnTo>
                  <a:lnTo>
                    <a:pt x="2796814" y="3084603"/>
                  </a:lnTo>
                  <a:close/>
                </a:path>
                <a:path w="4314190" h="4824730">
                  <a:moveTo>
                    <a:pt x="2763865" y="3071903"/>
                  </a:moveTo>
                  <a:lnTo>
                    <a:pt x="2703611" y="3071903"/>
                  </a:lnTo>
                  <a:lnTo>
                    <a:pt x="2709197" y="3084603"/>
                  </a:lnTo>
                  <a:lnTo>
                    <a:pt x="2763456" y="3084603"/>
                  </a:lnTo>
                  <a:lnTo>
                    <a:pt x="2763865" y="3071903"/>
                  </a:lnTo>
                  <a:close/>
                </a:path>
                <a:path w="4314190" h="4824730">
                  <a:moveTo>
                    <a:pt x="2785663" y="3071903"/>
                  </a:moveTo>
                  <a:lnTo>
                    <a:pt x="2766136" y="3071903"/>
                  </a:lnTo>
                  <a:lnTo>
                    <a:pt x="2767515" y="3084603"/>
                  </a:lnTo>
                  <a:lnTo>
                    <a:pt x="2786549" y="3084603"/>
                  </a:lnTo>
                  <a:lnTo>
                    <a:pt x="2785663" y="3071903"/>
                  </a:lnTo>
                  <a:close/>
                </a:path>
                <a:path w="4314190" h="4824730">
                  <a:moveTo>
                    <a:pt x="2777699" y="3059203"/>
                  </a:moveTo>
                  <a:lnTo>
                    <a:pt x="2695416" y="3059203"/>
                  </a:lnTo>
                  <a:lnTo>
                    <a:pt x="2698501" y="3071903"/>
                  </a:lnTo>
                  <a:lnTo>
                    <a:pt x="2783104" y="3071903"/>
                  </a:lnTo>
                  <a:lnTo>
                    <a:pt x="2777699" y="3059203"/>
                  </a:lnTo>
                  <a:close/>
                </a:path>
                <a:path w="4314190" h="4824730">
                  <a:moveTo>
                    <a:pt x="2767375" y="3046503"/>
                  </a:moveTo>
                  <a:lnTo>
                    <a:pt x="2694864" y="3046503"/>
                  </a:lnTo>
                  <a:lnTo>
                    <a:pt x="2701512" y="3059203"/>
                  </a:lnTo>
                  <a:lnTo>
                    <a:pt x="2768276" y="3059203"/>
                  </a:lnTo>
                  <a:lnTo>
                    <a:pt x="2767375" y="3046503"/>
                  </a:lnTo>
                  <a:close/>
                </a:path>
                <a:path w="4314190" h="4824730">
                  <a:moveTo>
                    <a:pt x="2756903" y="3033803"/>
                  </a:moveTo>
                  <a:lnTo>
                    <a:pt x="2673088" y="3033803"/>
                  </a:lnTo>
                  <a:lnTo>
                    <a:pt x="2674081" y="3046503"/>
                  </a:lnTo>
                  <a:lnTo>
                    <a:pt x="2763156" y="3046503"/>
                  </a:lnTo>
                  <a:lnTo>
                    <a:pt x="2756903" y="3033803"/>
                  </a:lnTo>
                  <a:close/>
                </a:path>
                <a:path w="4314190" h="4824730">
                  <a:moveTo>
                    <a:pt x="2690384" y="3021103"/>
                  </a:moveTo>
                  <a:lnTo>
                    <a:pt x="2665606" y="3021103"/>
                  </a:lnTo>
                  <a:lnTo>
                    <a:pt x="2675111" y="3033803"/>
                  </a:lnTo>
                  <a:lnTo>
                    <a:pt x="2694390" y="3033803"/>
                  </a:lnTo>
                  <a:lnTo>
                    <a:pt x="2690384" y="3021103"/>
                  </a:lnTo>
                  <a:close/>
                </a:path>
                <a:path w="4314190" h="4824730">
                  <a:moveTo>
                    <a:pt x="2706433" y="2983003"/>
                  </a:moveTo>
                  <a:lnTo>
                    <a:pt x="2676996" y="2983003"/>
                  </a:lnTo>
                  <a:lnTo>
                    <a:pt x="2674976" y="2988726"/>
                  </a:lnTo>
                  <a:lnTo>
                    <a:pt x="2675961" y="2995703"/>
                  </a:lnTo>
                  <a:lnTo>
                    <a:pt x="2651203" y="2995703"/>
                  </a:lnTo>
                  <a:lnTo>
                    <a:pt x="2649080" y="3008403"/>
                  </a:lnTo>
                  <a:lnTo>
                    <a:pt x="2667206" y="3008403"/>
                  </a:lnTo>
                  <a:lnTo>
                    <a:pt x="2673188" y="3021103"/>
                  </a:lnTo>
                  <a:lnTo>
                    <a:pt x="2690384" y="3021103"/>
                  </a:lnTo>
                  <a:lnTo>
                    <a:pt x="2697749" y="3033803"/>
                  </a:lnTo>
                  <a:lnTo>
                    <a:pt x="2735026" y="3033803"/>
                  </a:lnTo>
                  <a:lnTo>
                    <a:pt x="2729363" y="3021103"/>
                  </a:lnTo>
                  <a:lnTo>
                    <a:pt x="2722461" y="3008403"/>
                  </a:lnTo>
                  <a:lnTo>
                    <a:pt x="2713674" y="2995703"/>
                  </a:lnTo>
                  <a:lnTo>
                    <a:pt x="2706433" y="2983003"/>
                  </a:lnTo>
                  <a:close/>
                </a:path>
                <a:path w="4314190" h="4824730">
                  <a:moveTo>
                    <a:pt x="2667206" y="3008403"/>
                  </a:moveTo>
                  <a:lnTo>
                    <a:pt x="2657009" y="3008403"/>
                  </a:lnTo>
                  <a:lnTo>
                    <a:pt x="2659877" y="3021103"/>
                  </a:lnTo>
                  <a:lnTo>
                    <a:pt x="2668889" y="3021103"/>
                  </a:lnTo>
                  <a:lnTo>
                    <a:pt x="2667206" y="3008403"/>
                  </a:lnTo>
                  <a:close/>
                </a:path>
                <a:path w="4314190" h="4824730">
                  <a:moveTo>
                    <a:pt x="2632777" y="2983003"/>
                  </a:moveTo>
                  <a:lnTo>
                    <a:pt x="2621109" y="2983003"/>
                  </a:lnTo>
                  <a:lnTo>
                    <a:pt x="2627914" y="2995703"/>
                  </a:lnTo>
                  <a:lnTo>
                    <a:pt x="2632777" y="2983003"/>
                  </a:lnTo>
                  <a:close/>
                </a:path>
                <a:path w="4314190" h="4824730">
                  <a:moveTo>
                    <a:pt x="2635825" y="2983003"/>
                  </a:moveTo>
                  <a:lnTo>
                    <a:pt x="2634428" y="2983003"/>
                  </a:lnTo>
                  <a:lnTo>
                    <a:pt x="2635603" y="2995703"/>
                  </a:lnTo>
                  <a:lnTo>
                    <a:pt x="2635970" y="2995703"/>
                  </a:lnTo>
                  <a:lnTo>
                    <a:pt x="2635825" y="2983003"/>
                  </a:lnTo>
                  <a:close/>
                </a:path>
                <a:path w="4314190" h="4824730">
                  <a:moveTo>
                    <a:pt x="2665346" y="2983003"/>
                  </a:moveTo>
                  <a:lnTo>
                    <a:pt x="2640775" y="2983003"/>
                  </a:lnTo>
                  <a:lnTo>
                    <a:pt x="2645051" y="2995703"/>
                  </a:lnTo>
                  <a:lnTo>
                    <a:pt x="2668513" y="2995703"/>
                  </a:lnTo>
                  <a:lnTo>
                    <a:pt x="2665346" y="2983003"/>
                  </a:lnTo>
                  <a:close/>
                </a:path>
                <a:path w="4314190" h="4824730">
                  <a:moveTo>
                    <a:pt x="2673559" y="2992737"/>
                  </a:moveTo>
                  <a:lnTo>
                    <a:pt x="2672512" y="2995703"/>
                  </a:lnTo>
                  <a:lnTo>
                    <a:pt x="2674901" y="2995703"/>
                  </a:lnTo>
                  <a:lnTo>
                    <a:pt x="2673559" y="2992737"/>
                  </a:lnTo>
                  <a:close/>
                </a:path>
                <a:path w="4314190" h="4824730">
                  <a:moveTo>
                    <a:pt x="2674167" y="2983003"/>
                  </a:moveTo>
                  <a:lnTo>
                    <a:pt x="2669157" y="2983003"/>
                  </a:lnTo>
                  <a:lnTo>
                    <a:pt x="2673559" y="2992737"/>
                  </a:lnTo>
                  <a:lnTo>
                    <a:pt x="2674976" y="2988726"/>
                  </a:lnTo>
                  <a:lnTo>
                    <a:pt x="2674167" y="2983003"/>
                  </a:lnTo>
                  <a:close/>
                </a:path>
                <a:path w="4314190" h="4824730">
                  <a:moveTo>
                    <a:pt x="2628526" y="2970303"/>
                  </a:moveTo>
                  <a:lnTo>
                    <a:pt x="2621271" y="2970303"/>
                  </a:lnTo>
                  <a:lnTo>
                    <a:pt x="2615907" y="2983003"/>
                  </a:lnTo>
                  <a:lnTo>
                    <a:pt x="2636144" y="2983003"/>
                  </a:lnTo>
                  <a:lnTo>
                    <a:pt x="2628526" y="2970303"/>
                  </a:lnTo>
                  <a:close/>
                </a:path>
                <a:path w="4314190" h="4824730">
                  <a:moveTo>
                    <a:pt x="2686682" y="2970303"/>
                  </a:moveTo>
                  <a:lnTo>
                    <a:pt x="2634603" y="2970303"/>
                  </a:lnTo>
                  <a:lnTo>
                    <a:pt x="2636144" y="2983003"/>
                  </a:lnTo>
                  <a:lnTo>
                    <a:pt x="2684749" y="2983003"/>
                  </a:lnTo>
                  <a:lnTo>
                    <a:pt x="2686682" y="2970303"/>
                  </a:lnTo>
                  <a:close/>
                </a:path>
                <a:path w="4314190" h="4824730">
                  <a:moveTo>
                    <a:pt x="2684016" y="2957603"/>
                  </a:moveTo>
                  <a:lnTo>
                    <a:pt x="2603830" y="2957603"/>
                  </a:lnTo>
                  <a:lnTo>
                    <a:pt x="2604308" y="2970303"/>
                  </a:lnTo>
                  <a:lnTo>
                    <a:pt x="2686718" y="2970303"/>
                  </a:lnTo>
                  <a:lnTo>
                    <a:pt x="2684016" y="2957603"/>
                  </a:lnTo>
                  <a:close/>
                </a:path>
                <a:path w="4314190" h="4824730">
                  <a:moveTo>
                    <a:pt x="2605983" y="2944903"/>
                  </a:moveTo>
                  <a:lnTo>
                    <a:pt x="2603649" y="2944903"/>
                  </a:lnTo>
                  <a:lnTo>
                    <a:pt x="2604901" y="2957603"/>
                  </a:lnTo>
                  <a:lnTo>
                    <a:pt x="2610956" y="2957603"/>
                  </a:lnTo>
                  <a:lnTo>
                    <a:pt x="2608421" y="2949695"/>
                  </a:lnTo>
                  <a:lnTo>
                    <a:pt x="2605983" y="2944903"/>
                  </a:lnTo>
                  <a:close/>
                </a:path>
                <a:path w="4314190" h="4824730">
                  <a:moveTo>
                    <a:pt x="2668628" y="2944903"/>
                  </a:moveTo>
                  <a:lnTo>
                    <a:pt x="2606884" y="2944903"/>
                  </a:lnTo>
                  <a:lnTo>
                    <a:pt x="2608421" y="2949695"/>
                  </a:lnTo>
                  <a:lnTo>
                    <a:pt x="2612443" y="2957603"/>
                  </a:lnTo>
                  <a:lnTo>
                    <a:pt x="2670637" y="2957603"/>
                  </a:lnTo>
                  <a:lnTo>
                    <a:pt x="2668628" y="2944903"/>
                  </a:lnTo>
                  <a:close/>
                </a:path>
                <a:path w="4314190" h="4824730">
                  <a:moveTo>
                    <a:pt x="2585989" y="2932203"/>
                  </a:moveTo>
                  <a:lnTo>
                    <a:pt x="2581149" y="2932203"/>
                  </a:lnTo>
                  <a:lnTo>
                    <a:pt x="2583914" y="2944903"/>
                  </a:lnTo>
                  <a:lnTo>
                    <a:pt x="2585989" y="2932203"/>
                  </a:lnTo>
                  <a:close/>
                </a:path>
                <a:path w="4314190" h="4824730">
                  <a:moveTo>
                    <a:pt x="2665093" y="2932203"/>
                  </a:moveTo>
                  <a:lnTo>
                    <a:pt x="2600954" y="2932203"/>
                  </a:lnTo>
                  <a:lnTo>
                    <a:pt x="2605983" y="2944903"/>
                  </a:lnTo>
                  <a:lnTo>
                    <a:pt x="2667372" y="2944903"/>
                  </a:lnTo>
                  <a:lnTo>
                    <a:pt x="2665093" y="2932203"/>
                  </a:lnTo>
                  <a:close/>
                </a:path>
                <a:path w="4314190" h="4824730">
                  <a:moveTo>
                    <a:pt x="2639237" y="2906803"/>
                  </a:moveTo>
                  <a:lnTo>
                    <a:pt x="2567154" y="2906803"/>
                  </a:lnTo>
                  <a:lnTo>
                    <a:pt x="2574044" y="2919503"/>
                  </a:lnTo>
                  <a:lnTo>
                    <a:pt x="2584256" y="2919503"/>
                  </a:lnTo>
                  <a:lnTo>
                    <a:pt x="2580314" y="2932203"/>
                  </a:lnTo>
                  <a:lnTo>
                    <a:pt x="2650366" y="2932203"/>
                  </a:lnTo>
                  <a:lnTo>
                    <a:pt x="2643673" y="2919503"/>
                  </a:lnTo>
                  <a:lnTo>
                    <a:pt x="2639237" y="2906803"/>
                  </a:lnTo>
                  <a:close/>
                </a:path>
                <a:path w="4314190" h="4824730">
                  <a:moveTo>
                    <a:pt x="2614927" y="2881403"/>
                  </a:moveTo>
                  <a:lnTo>
                    <a:pt x="2555546" y="2881403"/>
                  </a:lnTo>
                  <a:lnTo>
                    <a:pt x="2563910" y="2894103"/>
                  </a:lnTo>
                  <a:lnTo>
                    <a:pt x="2563556" y="2906803"/>
                  </a:lnTo>
                  <a:lnTo>
                    <a:pt x="2621799" y="2906803"/>
                  </a:lnTo>
                  <a:lnTo>
                    <a:pt x="2618802" y="2894103"/>
                  </a:lnTo>
                  <a:lnTo>
                    <a:pt x="2614927" y="2881403"/>
                  </a:lnTo>
                  <a:close/>
                </a:path>
                <a:path w="4314190" h="4824730">
                  <a:moveTo>
                    <a:pt x="2550141" y="2881403"/>
                  </a:moveTo>
                  <a:lnTo>
                    <a:pt x="2547280" y="2881403"/>
                  </a:lnTo>
                  <a:lnTo>
                    <a:pt x="2550872" y="2894103"/>
                  </a:lnTo>
                  <a:lnTo>
                    <a:pt x="2550141" y="2881403"/>
                  </a:lnTo>
                  <a:close/>
                </a:path>
                <a:path w="4314190" h="4824730">
                  <a:moveTo>
                    <a:pt x="2530849" y="2868703"/>
                  </a:moveTo>
                  <a:lnTo>
                    <a:pt x="2529755" y="2868703"/>
                  </a:lnTo>
                  <a:lnTo>
                    <a:pt x="2528738" y="2881403"/>
                  </a:lnTo>
                  <a:lnTo>
                    <a:pt x="2531743" y="2881403"/>
                  </a:lnTo>
                  <a:lnTo>
                    <a:pt x="2530849" y="2868703"/>
                  </a:lnTo>
                  <a:close/>
                </a:path>
                <a:path w="4314190" h="4824730">
                  <a:moveTo>
                    <a:pt x="2607103" y="2868703"/>
                  </a:moveTo>
                  <a:lnTo>
                    <a:pt x="2534794" y="2868703"/>
                  </a:lnTo>
                  <a:lnTo>
                    <a:pt x="2533594" y="2881403"/>
                  </a:lnTo>
                  <a:lnTo>
                    <a:pt x="2605135" y="2881403"/>
                  </a:lnTo>
                  <a:lnTo>
                    <a:pt x="2607103" y="2868703"/>
                  </a:lnTo>
                  <a:close/>
                </a:path>
                <a:path w="4314190" h="4824730">
                  <a:moveTo>
                    <a:pt x="2523212" y="2856003"/>
                  </a:moveTo>
                  <a:lnTo>
                    <a:pt x="2520685" y="2856003"/>
                  </a:lnTo>
                  <a:lnTo>
                    <a:pt x="2516127" y="2868703"/>
                  </a:lnTo>
                  <a:lnTo>
                    <a:pt x="2525377" y="2868703"/>
                  </a:lnTo>
                  <a:lnTo>
                    <a:pt x="2525572" y="2861805"/>
                  </a:lnTo>
                  <a:lnTo>
                    <a:pt x="2523212" y="2856003"/>
                  </a:lnTo>
                  <a:close/>
                </a:path>
                <a:path w="4314190" h="4824730">
                  <a:moveTo>
                    <a:pt x="2533858" y="2856003"/>
                  </a:moveTo>
                  <a:lnTo>
                    <a:pt x="2525735" y="2856003"/>
                  </a:lnTo>
                  <a:lnTo>
                    <a:pt x="2525572" y="2861805"/>
                  </a:lnTo>
                  <a:lnTo>
                    <a:pt x="2528377" y="2868703"/>
                  </a:lnTo>
                  <a:lnTo>
                    <a:pt x="2535741" y="2868703"/>
                  </a:lnTo>
                  <a:lnTo>
                    <a:pt x="2533858" y="2856003"/>
                  </a:lnTo>
                  <a:close/>
                </a:path>
                <a:path w="4314190" h="4824730">
                  <a:moveTo>
                    <a:pt x="2592719" y="2856003"/>
                  </a:moveTo>
                  <a:lnTo>
                    <a:pt x="2534904" y="2856003"/>
                  </a:lnTo>
                  <a:lnTo>
                    <a:pt x="2537530" y="2868703"/>
                  </a:lnTo>
                  <a:lnTo>
                    <a:pt x="2601202" y="2868703"/>
                  </a:lnTo>
                  <a:lnTo>
                    <a:pt x="2592719" y="2856003"/>
                  </a:lnTo>
                  <a:close/>
                </a:path>
                <a:path w="4314190" h="4824730">
                  <a:moveTo>
                    <a:pt x="2499843" y="2830603"/>
                  </a:moveTo>
                  <a:lnTo>
                    <a:pt x="2492157" y="2830603"/>
                  </a:lnTo>
                  <a:lnTo>
                    <a:pt x="2491224" y="2843303"/>
                  </a:lnTo>
                  <a:lnTo>
                    <a:pt x="2496340" y="2856003"/>
                  </a:lnTo>
                  <a:lnTo>
                    <a:pt x="2504025" y="2856003"/>
                  </a:lnTo>
                  <a:lnTo>
                    <a:pt x="2500711" y="2843303"/>
                  </a:lnTo>
                  <a:lnTo>
                    <a:pt x="2506845" y="2843303"/>
                  </a:lnTo>
                  <a:lnTo>
                    <a:pt x="2499843" y="2830603"/>
                  </a:lnTo>
                  <a:close/>
                </a:path>
                <a:path w="4314190" h="4824730">
                  <a:moveTo>
                    <a:pt x="2516953" y="2843303"/>
                  </a:moveTo>
                  <a:lnTo>
                    <a:pt x="2504821" y="2843303"/>
                  </a:lnTo>
                  <a:lnTo>
                    <a:pt x="2506335" y="2856003"/>
                  </a:lnTo>
                  <a:lnTo>
                    <a:pt x="2526241" y="2856003"/>
                  </a:lnTo>
                  <a:lnTo>
                    <a:pt x="2516953" y="2843303"/>
                  </a:lnTo>
                  <a:close/>
                </a:path>
                <a:path w="4314190" h="4824730">
                  <a:moveTo>
                    <a:pt x="2582952" y="2843303"/>
                  </a:moveTo>
                  <a:lnTo>
                    <a:pt x="2525772" y="2843303"/>
                  </a:lnTo>
                  <a:lnTo>
                    <a:pt x="2530473" y="2856003"/>
                  </a:lnTo>
                  <a:lnTo>
                    <a:pt x="2586938" y="2856003"/>
                  </a:lnTo>
                  <a:lnTo>
                    <a:pt x="2582952" y="2843303"/>
                  </a:lnTo>
                  <a:close/>
                </a:path>
                <a:path w="4314190" h="4824730">
                  <a:moveTo>
                    <a:pt x="2550958" y="2830603"/>
                  </a:moveTo>
                  <a:lnTo>
                    <a:pt x="2509204" y="2830603"/>
                  </a:lnTo>
                  <a:lnTo>
                    <a:pt x="2514797" y="2843303"/>
                  </a:lnTo>
                  <a:lnTo>
                    <a:pt x="2551413" y="2843303"/>
                  </a:lnTo>
                  <a:lnTo>
                    <a:pt x="2550958" y="2830603"/>
                  </a:lnTo>
                  <a:close/>
                </a:path>
                <a:path w="4314190" h="4824730">
                  <a:moveTo>
                    <a:pt x="2544014" y="2792503"/>
                  </a:moveTo>
                  <a:lnTo>
                    <a:pt x="2505228" y="2792503"/>
                  </a:lnTo>
                  <a:lnTo>
                    <a:pt x="2499064" y="2801908"/>
                  </a:lnTo>
                  <a:lnTo>
                    <a:pt x="2498506" y="2805203"/>
                  </a:lnTo>
                  <a:lnTo>
                    <a:pt x="2488375" y="2805203"/>
                  </a:lnTo>
                  <a:lnTo>
                    <a:pt x="2485402" y="2817903"/>
                  </a:lnTo>
                  <a:lnTo>
                    <a:pt x="2483926" y="2830603"/>
                  </a:lnTo>
                  <a:lnTo>
                    <a:pt x="2495607" y="2830603"/>
                  </a:lnTo>
                  <a:lnTo>
                    <a:pt x="2493795" y="2817903"/>
                  </a:lnTo>
                  <a:lnTo>
                    <a:pt x="2551514" y="2817903"/>
                  </a:lnTo>
                  <a:lnTo>
                    <a:pt x="2547468" y="2805203"/>
                  </a:lnTo>
                  <a:lnTo>
                    <a:pt x="2544014" y="2792503"/>
                  </a:lnTo>
                  <a:close/>
                </a:path>
                <a:path w="4314190" h="4824730">
                  <a:moveTo>
                    <a:pt x="2559054" y="2817903"/>
                  </a:moveTo>
                  <a:lnTo>
                    <a:pt x="2496086" y="2817903"/>
                  </a:lnTo>
                  <a:lnTo>
                    <a:pt x="2499508" y="2830603"/>
                  </a:lnTo>
                  <a:lnTo>
                    <a:pt x="2563919" y="2830603"/>
                  </a:lnTo>
                  <a:lnTo>
                    <a:pt x="2559054" y="2817903"/>
                  </a:lnTo>
                  <a:close/>
                </a:path>
                <a:path w="4314190" h="4824730">
                  <a:moveTo>
                    <a:pt x="2520195" y="2779803"/>
                  </a:moveTo>
                  <a:lnTo>
                    <a:pt x="2460372" y="2779803"/>
                  </a:lnTo>
                  <a:lnTo>
                    <a:pt x="2467092" y="2792503"/>
                  </a:lnTo>
                  <a:lnTo>
                    <a:pt x="2470072" y="2805203"/>
                  </a:lnTo>
                  <a:lnTo>
                    <a:pt x="2496905" y="2805203"/>
                  </a:lnTo>
                  <a:lnTo>
                    <a:pt x="2499064" y="2801908"/>
                  </a:lnTo>
                  <a:lnTo>
                    <a:pt x="2500660" y="2792503"/>
                  </a:lnTo>
                  <a:lnTo>
                    <a:pt x="2518948" y="2792503"/>
                  </a:lnTo>
                  <a:lnTo>
                    <a:pt x="2520195" y="2779803"/>
                  </a:lnTo>
                  <a:close/>
                </a:path>
                <a:path w="4314190" h="4824730">
                  <a:moveTo>
                    <a:pt x="2499064" y="2801908"/>
                  </a:moveTo>
                  <a:lnTo>
                    <a:pt x="2496905" y="2805203"/>
                  </a:lnTo>
                  <a:lnTo>
                    <a:pt x="2498506" y="2805203"/>
                  </a:lnTo>
                  <a:lnTo>
                    <a:pt x="2499064" y="2801908"/>
                  </a:lnTo>
                  <a:close/>
                </a:path>
                <a:path w="4314190" h="4824730">
                  <a:moveTo>
                    <a:pt x="2442301" y="2767103"/>
                  </a:moveTo>
                  <a:lnTo>
                    <a:pt x="2427036" y="2767103"/>
                  </a:lnTo>
                  <a:lnTo>
                    <a:pt x="2431735" y="2779803"/>
                  </a:lnTo>
                  <a:lnTo>
                    <a:pt x="2441068" y="2779803"/>
                  </a:lnTo>
                  <a:lnTo>
                    <a:pt x="2442900" y="2769237"/>
                  </a:lnTo>
                  <a:lnTo>
                    <a:pt x="2442301" y="2767103"/>
                  </a:lnTo>
                  <a:close/>
                </a:path>
                <a:path w="4314190" h="4824730">
                  <a:moveTo>
                    <a:pt x="2444636" y="2775424"/>
                  </a:moveTo>
                  <a:lnTo>
                    <a:pt x="2445355" y="2779803"/>
                  </a:lnTo>
                  <a:lnTo>
                    <a:pt x="2445864" y="2779803"/>
                  </a:lnTo>
                  <a:lnTo>
                    <a:pt x="2444636" y="2775424"/>
                  </a:lnTo>
                  <a:close/>
                </a:path>
                <a:path w="4314190" h="4824730">
                  <a:moveTo>
                    <a:pt x="2479347" y="2729003"/>
                  </a:moveTo>
                  <a:lnTo>
                    <a:pt x="2412538" y="2729003"/>
                  </a:lnTo>
                  <a:lnTo>
                    <a:pt x="2416155" y="2741703"/>
                  </a:lnTo>
                  <a:lnTo>
                    <a:pt x="2429282" y="2741703"/>
                  </a:lnTo>
                  <a:lnTo>
                    <a:pt x="2433531" y="2754403"/>
                  </a:lnTo>
                  <a:lnTo>
                    <a:pt x="2446904" y="2754403"/>
                  </a:lnTo>
                  <a:lnTo>
                    <a:pt x="2447912" y="2767103"/>
                  </a:lnTo>
                  <a:lnTo>
                    <a:pt x="2445864" y="2779803"/>
                  </a:lnTo>
                  <a:lnTo>
                    <a:pt x="2447528" y="2779803"/>
                  </a:lnTo>
                  <a:lnTo>
                    <a:pt x="2450340" y="2767103"/>
                  </a:lnTo>
                  <a:lnTo>
                    <a:pt x="2509054" y="2767103"/>
                  </a:lnTo>
                  <a:lnTo>
                    <a:pt x="2498516" y="2754403"/>
                  </a:lnTo>
                  <a:lnTo>
                    <a:pt x="2486938" y="2741703"/>
                  </a:lnTo>
                  <a:lnTo>
                    <a:pt x="2479347" y="2729003"/>
                  </a:lnTo>
                  <a:close/>
                </a:path>
                <a:path w="4314190" h="4824730">
                  <a:moveTo>
                    <a:pt x="2515807" y="2767103"/>
                  </a:moveTo>
                  <a:lnTo>
                    <a:pt x="2453505" y="2767103"/>
                  </a:lnTo>
                  <a:lnTo>
                    <a:pt x="2456892" y="2779803"/>
                  </a:lnTo>
                  <a:lnTo>
                    <a:pt x="2519334" y="2779803"/>
                  </a:lnTo>
                  <a:lnTo>
                    <a:pt x="2515807" y="2767103"/>
                  </a:lnTo>
                  <a:close/>
                </a:path>
                <a:path w="4314190" h="4824730">
                  <a:moveTo>
                    <a:pt x="2443269" y="2767103"/>
                  </a:moveTo>
                  <a:lnTo>
                    <a:pt x="2442900" y="2769237"/>
                  </a:lnTo>
                  <a:lnTo>
                    <a:pt x="2444636" y="2775424"/>
                  </a:lnTo>
                  <a:lnTo>
                    <a:pt x="2443269" y="2767103"/>
                  </a:lnTo>
                  <a:close/>
                </a:path>
                <a:path w="4314190" h="4824730">
                  <a:moveTo>
                    <a:pt x="2440310" y="2754804"/>
                  </a:moveTo>
                  <a:lnTo>
                    <a:pt x="2437265" y="2767103"/>
                  </a:lnTo>
                  <a:lnTo>
                    <a:pt x="2442186" y="2767103"/>
                  </a:lnTo>
                  <a:lnTo>
                    <a:pt x="2440310" y="2754804"/>
                  </a:lnTo>
                  <a:close/>
                </a:path>
                <a:path w="4314190" h="4824730">
                  <a:moveTo>
                    <a:pt x="2440410" y="2754403"/>
                  </a:moveTo>
                  <a:lnTo>
                    <a:pt x="2440249" y="2754403"/>
                  </a:lnTo>
                  <a:lnTo>
                    <a:pt x="2440310" y="2754804"/>
                  </a:lnTo>
                  <a:lnTo>
                    <a:pt x="2440410" y="2754403"/>
                  </a:lnTo>
                  <a:close/>
                </a:path>
                <a:path w="4314190" h="4824730">
                  <a:moveTo>
                    <a:pt x="2408036" y="2729003"/>
                  </a:moveTo>
                  <a:lnTo>
                    <a:pt x="2396610" y="2729003"/>
                  </a:lnTo>
                  <a:lnTo>
                    <a:pt x="2397483" y="2741703"/>
                  </a:lnTo>
                  <a:lnTo>
                    <a:pt x="2407682" y="2741703"/>
                  </a:lnTo>
                  <a:lnTo>
                    <a:pt x="2408036" y="2729003"/>
                  </a:lnTo>
                  <a:close/>
                </a:path>
                <a:path w="4314190" h="4824730">
                  <a:moveTo>
                    <a:pt x="2388932" y="2716303"/>
                  </a:moveTo>
                  <a:lnTo>
                    <a:pt x="2387868" y="2729003"/>
                  </a:lnTo>
                  <a:lnTo>
                    <a:pt x="2393594" y="2729003"/>
                  </a:lnTo>
                  <a:lnTo>
                    <a:pt x="2388932" y="2716303"/>
                  </a:lnTo>
                  <a:close/>
                </a:path>
                <a:path w="4314190" h="4824730">
                  <a:moveTo>
                    <a:pt x="2463063" y="2716303"/>
                  </a:moveTo>
                  <a:lnTo>
                    <a:pt x="2395700" y="2716303"/>
                  </a:lnTo>
                  <a:lnTo>
                    <a:pt x="2399503" y="2729003"/>
                  </a:lnTo>
                  <a:lnTo>
                    <a:pt x="2472478" y="2729003"/>
                  </a:lnTo>
                  <a:lnTo>
                    <a:pt x="2463063" y="2716303"/>
                  </a:lnTo>
                  <a:close/>
                </a:path>
                <a:path w="4314190" h="4824730">
                  <a:moveTo>
                    <a:pt x="2378399" y="2703603"/>
                  </a:moveTo>
                  <a:lnTo>
                    <a:pt x="2370194" y="2703603"/>
                  </a:lnTo>
                  <a:lnTo>
                    <a:pt x="2375925" y="2716303"/>
                  </a:lnTo>
                  <a:lnTo>
                    <a:pt x="2379413" y="2716303"/>
                  </a:lnTo>
                  <a:lnTo>
                    <a:pt x="2378399" y="2703603"/>
                  </a:lnTo>
                  <a:close/>
                </a:path>
                <a:path w="4314190" h="4824730">
                  <a:moveTo>
                    <a:pt x="2397143" y="2690903"/>
                  </a:moveTo>
                  <a:lnTo>
                    <a:pt x="2387371" y="2690903"/>
                  </a:lnTo>
                  <a:lnTo>
                    <a:pt x="2390972" y="2703603"/>
                  </a:lnTo>
                  <a:lnTo>
                    <a:pt x="2400227" y="2716303"/>
                  </a:lnTo>
                  <a:lnTo>
                    <a:pt x="2462556" y="2716303"/>
                  </a:lnTo>
                  <a:lnTo>
                    <a:pt x="2453587" y="2703603"/>
                  </a:lnTo>
                  <a:lnTo>
                    <a:pt x="2399504" y="2703603"/>
                  </a:lnTo>
                  <a:lnTo>
                    <a:pt x="2397143" y="2690903"/>
                  </a:lnTo>
                  <a:close/>
                </a:path>
                <a:path w="4314190" h="4824730">
                  <a:moveTo>
                    <a:pt x="2447968" y="2690903"/>
                  </a:moveTo>
                  <a:lnTo>
                    <a:pt x="2407775" y="2690903"/>
                  </a:lnTo>
                  <a:lnTo>
                    <a:pt x="2408154" y="2703603"/>
                  </a:lnTo>
                  <a:lnTo>
                    <a:pt x="2448801" y="2703603"/>
                  </a:lnTo>
                  <a:lnTo>
                    <a:pt x="2447968" y="2690903"/>
                  </a:lnTo>
                  <a:close/>
                </a:path>
                <a:path w="4314190" h="4824730">
                  <a:moveTo>
                    <a:pt x="2420717" y="2678203"/>
                  </a:moveTo>
                  <a:lnTo>
                    <a:pt x="2372995" y="2678203"/>
                  </a:lnTo>
                  <a:lnTo>
                    <a:pt x="2371348" y="2690903"/>
                  </a:lnTo>
                  <a:lnTo>
                    <a:pt x="2425893" y="2690903"/>
                  </a:lnTo>
                  <a:lnTo>
                    <a:pt x="2420717" y="2678203"/>
                  </a:lnTo>
                  <a:close/>
                </a:path>
                <a:path w="4314190" h="4824730">
                  <a:moveTo>
                    <a:pt x="2411750" y="2652803"/>
                  </a:moveTo>
                  <a:lnTo>
                    <a:pt x="2406246" y="2652803"/>
                  </a:lnTo>
                  <a:lnTo>
                    <a:pt x="2408322" y="2665503"/>
                  </a:lnTo>
                  <a:lnTo>
                    <a:pt x="2362423" y="2665503"/>
                  </a:lnTo>
                  <a:lnTo>
                    <a:pt x="2371957" y="2678203"/>
                  </a:lnTo>
                  <a:lnTo>
                    <a:pt x="2416473" y="2678203"/>
                  </a:lnTo>
                  <a:lnTo>
                    <a:pt x="2413404" y="2665503"/>
                  </a:lnTo>
                  <a:lnTo>
                    <a:pt x="2411750" y="2652803"/>
                  </a:lnTo>
                  <a:close/>
                </a:path>
                <a:path w="4314190" h="4824730">
                  <a:moveTo>
                    <a:pt x="2353072" y="2640103"/>
                  </a:moveTo>
                  <a:lnTo>
                    <a:pt x="2319311" y="2640103"/>
                  </a:lnTo>
                  <a:lnTo>
                    <a:pt x="2324197" y="2652803"/>
                  </a:lnTo>
                  <a:lnTo>
                    <a:pt x="2335368" y="2665503"/>
                  </a:lnTo>
                  <a:lnTo>
                    <a:pt x="2408322" y="2665503"/>
                  </a:lnTo>
                  <a:lnTo>
                    <a:pt x="2404409" y="2652803"/>
                  </a:lnTo>
                  <a:lnTo>
                    <a:pt x="2350603" y="2652803"/>
                  </a:lnTo>
                  <a:lnTo>
                    <a:pt x="2353072" y="2640103"/>
                  </a:lnTo>
                  <a:close/>
                </a:path>
                <a:path w="4314190" h="4824730">
                  <a:moveTo>
                    <a:pt x="2388755" y="2627403"/>
                  </a:moveTo>
                  <a:lnTo>
                    <a:pt x="2329967" y="2627403"/>
                  </a:lnTo>
                  <a:lnTo>
                    <a:pt x="2326038" y="2640103"/>
                  </a:lnTo>
                  <a:lnTo>
                    <a:pt x="2357521" y="2640103"/>
                  </a:lnTo>
                  <a:lnTo>
                    <a:pt x="2355333" y="2652803"/>
                  </a:lnTo>
                  <a:lnTo>
                    <a:pt x="2403118" y="2652803"/>
                  </a:lnTo>
                  <a:lnTo>
                    <a:pt x="2395385" y="2640103"/>
                  </a:lnTo>
                  <a:lnTo>
                    <a:pt x="2388755" y="2627403"/>
                  </a:lnTo>
                  <a:close/>
                </a:path>
                <a:path w="4314190" h="4824730">
                  <a:moveTo>
                    <a:pt x="2305090" y="2614703"/>
                  </a:moveTo>
                  <a:lnTo>
                    <a:pt x="2300273" y="2614703"/>
                  </a:lnTo>
                  <a:lnTo>
                    <a:pt x="2302768" y="2627403"/>
                  </a:lnTo>
                  <a:lnTo>
                    <a:pt x="2305090" y="2614703"/>
                  </a:lnTo>
                  <a:close/>
                </a:path>
                <a:path w="4314190" h="4824730">
                  <a:moveTo>
                    <a:pt x="2306820" y="2614703"/>
                  </a:moveTo>
                  <a:lnTo>
                    <a:pt x="2307534" y="2627403"/>
                  </a:lnTo>
                  <a:lnTo>
                    <a:pt x="2306820" y="2614703"/>
                  </a:lnTo>
                  <a:close/>
                </a:path>
                <a:path w="4314190" h="4824730">
                  <a:moveTo>
                    <a:pt x="2317036" y="2614703"/>
                  </a:moveTo>
                  <a:lnTo>
                    <a:pt x="2315653" y="2614703"/>
                  </a:lnTo>
                  <a:lnTo>
                    <a:pt x="2317569" y="2627403"/>
                  </a:lnTo>
                  <a:lnTo>
                    <a:pt x="2320461" y="2627403"/>
                  </a:lnTo>
                  <a:lnTo>
                    <a:pt x="2317036" y="2614703"/>
                  </a:lnTo>
                  <a:close/>
                </a:path>
                <a:path w="4314190" h="4824730">
                  <a:moveTo>
                    <a:pt x="2324611" y="2614703"/>
                  </a:moveTo>
                  <a:lnTo>
                    <a:pt x="2323410" y="2627403"/>
                  </a:lnTo>
                  <a:lnTo>
                    <a:pt x="2332525" y="2627403"/>
                  </a:lnTo>
                  <a:lnTo>
                    <a:pt x="2324611" y="2614703"/>
                  </a:lnTo>
                  <a:close/>
                </a:path>
                <a:path w="4314190" h="4824730">
                  <a:moveTo>
                    <a:pt x="2369245" y="2614703"/>
                  </a:moveTo>
                  <a:lnTo>
                    <a:pt x="2330158" y="2614703"/>
                  </a:lnTo>
                  <a:lnTo>
                    <a:pt x="2333426" y="2627403"/>
                  </a:lnTo>
                  <a:lnTo>
                    <a:pt x="2373893" y="2627403"/>
                  </a:lnTo>
                  <a:lnTo>
                    <a:pt x="2369245" y="2614703"/>
                  </a:lnTo>
                  <a:close/>
                </a:path>
                <a:path w="4314190" h="4824730">
                  <a:moveTo>
                    <a:pt x="2379612" y="2614703"/>
                  </a:moveTo>
                  <a:lnTo>
                    <a:pt x="2377505" y="2614703"/>
                  </a:lnTo>
                  <a:lnTo>
                    <a:pt x="2377309" y="2627403"/>
                  </a:lnTo>
                  <a:lnTo>
                    <a:pt x="2383430" y="2627403"/>
                  </a:lnTo>
                  <a:lnTo>
                    <a:pt x="2379612" y="2614703"/>
                  </a:lnTo>
                  <a:close/>
                </a:path>
                <a:path w="4314190" h="4824730">
                  <a:moveTo>
                    <a:pt x="2361588" y="2602003"/>
                  </a:moveTo>
                  <a:lnTo>
                    <a:pt x="2283798" y="2602003"/>
                  </a:lnTo>
                  <a:lnTo>
                    <a:pt x="2297905" y="2614703"/>
                  </a:lnTo>
                  <a:lnTo>
                    <a:pt x="2364699" y="2614703"/>
                  </a:lnTo>
                  <a:lnTo>
                    <a:pt x="2361588" y="2602003"/>
                  </a:lnTo>
                  <a:close/>
                </a:path>
                <a:path w="4314190" h="4824730">
                  <a:moveTo>
                    <a:pt x="2350645" y="2576603"/>
                  </a:moveTo>
                  <a:lnTo>
                    <a:pt x="2285049" y="2576603"/>
                  </a:lnTo>
                  <a:lnTo>
                    <a:pt x="2280381" y="2589303"/>
                  </a:lnTo>
                  <a:lnTo>
                    <a:pt x="2281214" y="2602003"/>
                  </a:lnTo>
                  <a:lnTo>
                    <a:pt x="2293916" y="2602003"/>
                  </a:lnTo>
                  <a:lnTo>
                    <a:pt x="2289757" y="2589303"/>
                  </a:lnTo>
                  <a:lnTo>
                    <a:pt x="2357140" y="2589303"/>
                  </a:lnTo>
                  <a:lnTo>
                    <a:pt x="2350645" y="2576603"/>
                  </a:lnTo>
                  <a:close/>
                </a:path>
                <a:path w="4314190" h="4824730">
                  <a:moveTo>
                    <a:pt x="2326169" y="2589303"/>
                  </a:moveTo>
                  <a:lnTo>
                    <a:pt x="2290475" y="2589303"/>
                  </a:lnTo>
                  <a:lnTo>
                    <a:pt x="2295818" y="2602003"/>
                  </a:lnTo>
                  <a:lnTo>
                    <a:pt x="2326934" y="2602003"/>
                  </a:lnTo>
                  <a:lnTo>
                    <a:pt x="2326169" y="2589303"/>
                  </a:lnTo>
                  <a:close/>
                </a:path>
                <a:path w="4314190" h="4824730">
                  <a:moveTo>
                    <a:pt x="2357140" y="2589303"/>
                  </a:moveTo>
                  <a:lnTo>
                    <a:pt x="2328708" y="2589303"/>
                  </a:lnTo>
                  <a:lnTo>
                    <a:pt x="2331108" y="2602003"/>
                  </a:lnTo>
                  <a:lnTo>
                    <a:pt x="2365009" y="2602003"/>
                  </a:lnTo>
                  <a:lnTo>
                    <a:pt x="2357140" y="2589303"/>
                  </a:lnTo>
                  <a:close/>
                </a:path>
                <a:path w="4314190" h="4824730">
                  <a:moveTo>
                    <a:pt x="2266942" y="2576603"/>
                  </a:moveTo>
                  <a:lnTo>
                    <a:pt x="2262982" y="2576603"/>
                  </a:lnTo>
                  <a:lnTo>
                    <a:pt x="2265498" y="2589303"/>
                  </a:lnTo>
                  <a:lnTo>
                    <a:pt x="2266942" y="2576603"/>
                  </a:lnTo>
                  <a:close/>
                </a:path>
                <a:path w="4314190" h="4824730">
                  <a:moveTo>
                    <a:pt x="2327068" y="2563903"/>
                  </a:moveTo>
                  <a:lnTo>
                    <a:pt x="2264454" y="2563903"/>
                  </a:lnTo>
                  <a:lnTo>
                    <a:pt x="2265006" y="2576603"/>
                  </a:lnTo>
                  <a:lnTo>
                    <a:pt x="2326655" y="2576603"/>
                  </a:lnTo>
                  <a:lnTo>
                    <a:pt x="2327068" y="2563903"/>
                  </a:lnTo>
                  <a:close/>
                </a:path>
                <a:path w="4314190" h="4824730">
                  <a:moveTo>
                    <a:pt x="2317775" y="2538503"/>
                  </a:moveTo>
                  <a:lnTo>
                    <a:pt x="2247706" y="2538503"/>
                  </a:lnTo>
                  <a:lnTo>
                    <a:pt x="2251137" y="2551203"/>
                  </a:lnTo>
                  <a:lnTo>
                    <a:pt x="2252384" y="2563903"/>
                  </a:lnTo>
                  <a:lnTo>
                    <a:pt x="2271904" y="2563903"/>
                  </a:lnTo>
                  <a:lnTo>
                    <a:pt x="2268676" y="2551203"/>
                  </a:lnTo>
                  <a:lnTo>
                    <a:pt x="2319598" y="2551203"/>
                  </a:lnTo>
                  <a:lnTo>
                    <a:pt x="2317775" y="2538503"/>
                  </a:lnTo>
                  <a:close/>
                </a:path>
                <a:path w="4314190" h="4824730">
                  <a:moveTo>
                    <a:pt x="2318324" y="2551203"/>
                  </a:moveTo>
                  <a:lnTo>
                    <a:pt x="2274112" y="2551203"/>
                  </a:lnTo>
                  <a:lnTo>
                    <a:pt x="2279012" y="2563903"/>
                  </a:lnTo>
                  <a:lnTo>
                    <a:pt x="2322782" y="2563903"/>
                  </a:lnTo>
                  <a:lnTo>
                    <a:pt x="2318324" y="2551203"/>
                  </a:lnTo>
                  <a:close/>
                </a:path>
                <a:path w="4314190" h="4824730">
                  <a:moveTo>
                    <a:pt x="2239471" y="2538503"/>
                  </a:moveTo>
                  <a:lnTo>
                    <a:pt x="2238868" y="2538503"/>
                  </a:lnTo>
                  <a:lnTo>
                    <a:pt x="2241529" y="2551203"/>
                  </a:lnTo>
                  <a:lnTo>
                    <a:pt x="2241924" y="2551203"/>
                  </a:lnTo>
                  <a:lnTo>
                    <a:pt x="2239471" y="2538503"/>
                  </a:lnTo>
                  <a:close/>
                </a:path>
                <a:path w="4314190" h="4824730">
                  <a:moveTo>
                    <a:pt x="2286893" y="2513103"/>
                  </a:moveTo>
                  <a:lnTo>
                    <a:pt x="2228376" y="2513103"/>
                  </a:lnTo>
                  <a:lnTo>
                    <a:pt x="2225171" y="2525803"/>
                  </a:lnTo>
                  <a:lnTo>
                    <a:pt x="2215663" y="2525803"/>
                  </a:lnTo>
                  <a:lnTo>
                    <a:pt x="2220655" y="2538503"/>
                  </a:lnTo>
                  <a:lnTo>
                    <a:pt x="2301156" y="2538503"/>
                  </a:lnTo>
                  <a:lnTo>
                    <a:pt x="2293463" y="2525803"/>
                  </a:lnTo>
                  <a:lnTo>
                    <a:pt x="2286893" y="2513103"/>
                  </a:lnTo>
                  <a:close/>
                </a:path>
                <a:path w="4314190" h="4824730">
                  <a:moveTo>
                    <a:pt x="2231363" y="2500403"/>
                  </a:moveTo>
                  <a:lnTo>
                    <a:pt x="2200574" y="2500403"/>
                  </a:lnTo>
                  <a:lnTo>
                    <a:pt x="2207146" y="2513103"/>
                  </a:lnTo>
                  <a:lnTo>
                    <a:pt x="2234801" y="2513103"/>
                  </a:lnTo>
                  <a:lnTo>
                    <a:pt x="2231363" y="2500403"/>
                  </a:lnTo>
                  <a:close/>
                </a:path>
                <a:path w="4314190" h="4824730">
                  <a:moveTo>
                    <a:pt x="2275620" y="2500403"/>
                  </a:moveTo>
                  <a:lnTo>
                    <a:pt x="2241424" y="2500403"/>
                  </a:lnTo>
                  <a:lnTo>
                    <a:pt x="2243770" y="2513103"/>
                  </a:lnTo>
                  <a:lnTo>
                    <a:pt x="2282305" y="2513103"/>
                  </a:lnTo>
                  <a:lnTo>
                    <a:pt x="2275620" y="2500403"/>
                  </a:lnTo>
                  <a:close/>
                </a:path>
                <a:path w="4314190" h="4824730">
                  <a:moveTo>
                    <a:pt x="2219517" y="2487703"/>
                  </a:moveTo>
                  <a:lnTo>
                    <a:pt x="2201326" y="2487703"/>
                  </a:lnTo>
                  <a:lnTo>
                    <a:pt x="2201131" y="2500403"/>
                  </a:lnTo>
                  <a:lnTo>
                    <a:pt x="2221786" y="2500403"/>
                  </a:lnTo>
                  <a:lnTo>
                    <a:pt x="2219517" y="2487703"/>
                  </a:lnTo>
                  <a:close/>
                </a:path>
                <a:path w="4314190" h="4824730">
                  <a:moveTo>
                    <a:pt x="2242779" y="2462303"/>
                  </a:moveTo>
                  <a:lnTo>
                    <a:pt x="2232868" y="2462303"/>
                  </a:lnTo>
                  <a:lnTo>
                    <a:pt x="2232095" y="2475003"/>
                  </a:lnTo>
                  <a:lnTo>
                    <a:pt x="2192510" y="2475003"/>
                  </a:lnTo>
                  <a:lnTo>
                    <a:pt x="2198085" y="2487703"/>
                  </a:lnTo>
                  <a:lnTo>
                    <a:pt x="2224248" y="2487703"/>
                  </a:lnTo>
                  <a:lnTo>
                    <a:pt x="2229833" y="2500403"/>
                  </a:lnTo>
                  <a:lnTo>
                    <a:pt x="2254971" y="2500403"/>
                  </a:lnTo>
                  <a:lnTo>
                    <a:pt x="2256498" y="2487703"/>
                  </a:lnTo>
                  <a:lnTo>
                    <a:pt x="2253870" y="2475003"/>
                  </a:lnTo>
                  <a:lnTo>
                    <a:pt x="2242779" y="2462303"/>
                  </a:lnTo>
                  <a:close/>
                </a:path>
                <a:path w="4314190" h="4824730">
                  <a:moveTo>
                    <a:pt x="2165420" y="2463924"/>
                  </a:moveTo>
                  <a:lnTo>
                    <a:pt x="2167595" y="2475003"/>
                  </a:lnTo>
                  <a:lnTo>
                    <a:pt x="2168585" y="2475003"/>
                  </a:lnTo>
                  <a:lnTo>
                    <a:pt x="2166796" y="2464961"/>
                  </a:lnTo>
                  <a:lnTo>
                    <a:pt x="2165420" y="2463924"/>
                  </a:lnTo>
                  <a:close/>
                </a:path>
                <a:path w="4314190" h="4824730">
                  <a:moveTo>
                    <a:pt x="2190735" y="2462303"/>
                  </a:moveTo>
                  <a:lnTo>
                    <a:pt x="2166322" y="2462303"/>
                  </a:lnTo>
                  <a:lnTo>
                    <a:pt x="2166796" y="2464961"/>
                  </a:lnTo>
                  <a:lnTo>
                    <a:pt x="2180112" y="2475003"/>
                  </a:lnTo>
                  <a:lnTo>
                    <a:pt x="2195910" y="2475003"/>
                  </a:lnTo>
                  <a:lnTo>
                    <a:pt x="2195579" y="2473928"/>
                  </a:lnTo>
                  <a:lnTo>
                    <a:pt x="2190735" y="2462303"/>
                  </a:lnTo>
                  <a:close/>
                </a:path>
                <a:path w="4314190" h="4824730">
                  <a:moveTo>
                    <a:pt x="2195579" y="2473928"/>
                  </a:moveTo>
                  <a:lnTo>
                    <a:pt x="2195910" y="2475003"/>
                  </a:lnTo>
                  <a:lnTo>
                    <a:pt x="2195579" y="2473928"/>
                  </a:lnTo>
                  <a:close/>
                </a:path>
                <a:path w="4314190" h="4824730">
                  <a:moveTo>
                    <a:pt x="2226025" y="2462303"/>
                  </a:moveTo>
                  <a:lnTo>
                    <a:pt x="2191997" y="2462303"/>
                  </a:lnTo>
                  <a:lnTo>
                    <a:pt x="2195579" y="2473928"/>
                  </a:lnTo>
                  <a:lnTo>
                    <a:pt x="2196026" y="2475003"/>
                  </a:lnTo>
                  <a:lnTo>
                    <a:pt x="2228609" y="2475003"/>
                  </a:lnTo>
                  <a:lnTo>
                    <a:pt x="2226025" y="2462303"/>
                  </a:lnTo>
                  <a:close/>
                </a:path>
                <a:path w="4314190" h="4824730">
                  <a:moveTo>
                    <a:pt x="2218605" y="2436903"/>
                  </a:moveTo>
                  <a:lnTo>
                    <a:pt x="2146791" y="2436903"/>
                  </a:lnTo>
                  <a:lnTo>
                    <a:pt x="2152520" y="2449603"/>
                  </a:lnTo>
                  <a:lnTo>
                    <a:pt x="2163271" y="2462303"/>
                  </a:lnTo>
                  <a:lnTo>
                    <a:pt x="2165420" y="2463924"/>
                  </a:lnTo>
                  <a:lnTo>
                    <a:pt x="2165102" y="2462303"/>
                  </a:lnTo>
                  <a:lnTo>
                    <a:pt x="2239763" y="2462303"/>
                  </a:lnTo>
                  <a:lnTo>
                    <a:pt x="2232434" y="2449603"/>
                  </a:lnTo>
                  <a:lnTo>
                    <a:pt x="2217875" y="2449603"/>
                  </a:lnTo>
                  <a:lnTo>
                    <a:pt x="2218605" y="2436903"/>
                  </a:lnTo>
                  <a:close/>
                </a:path>
                <a:path w="4314190" h="4824730">
                  <a:moveTo>
                    <a:pt x="2138335" y="2424203"/>
                  </a:moveTo>
                  <a:lnTo>
                    <a:pt x="2136897" y="2424203"/>
                  </a:lnTo>
                  <a:lnTo>
                    <a:pt x="2140323" y="2436903"/>
                  </a:lnTo>
                  <a:lnTo>
                    <a:pt x="2138335" y="2424203"/>
                  </a:lnTo>
                  <a:close/>
                </a:path>
                <a:path w="4314190" h="4824730">
                  <a:moveTo>
                    <a:pt x="2194350" y="2424203"/>
                  </a:moveTo>
                  <a:lnTo>
                    <a:pt x="2146141" y="2424203"/>
                  </a:lnTo>
                  <a:lnTo>
                    <a:pt x="2145020" y="2436903"/>
                  </a:lnTo>
                  <a:lnTo>
                    <a:pt x="2195966" y="2436903"/>
                  </a:lnTo>
                  <a:lnTo>
                    <a:pt x="2194350" y="2424203"/>
                  </a:lnTo>
                  <a:close/>
                </a:path>
                <a:path w="4314190" h="4824730">
                  <a:moveTo>
                    <a:pt x="2156205" y="2411503"/>
                  </a:moveTo>
                  <a:lnTo>
                    <a:pt x="2123535" y="2411503"/>
                  </a:lnTo>
                  <a:lnTo>
                    <a:pt x="2130260" y="2424203"/>
                  </a:lnTo>
                  <a:lnTo>
                    <a:pt x="2152799" y="2424203"/>
                  </a:lnTo>
                  <a:lnTo>
                    <a:pt x="2156205" y="2411503"/>
                  </a:lnTo>
                  <a:close/>
                </a:path>
                <a:path w="4314190" h="4824730">
                  <a:moveTo>
                    <a:pt x="2165544" y="2411503"/>
                  </a:moveTo>
                  <a:lnTo>
                    <a:pt x="2156205" y="2411503"/>
                  </a:lnTo>
                  <a:lnTo>
                    <a:pt x="2152799" y="2424203"/>
                  </a:lnTo>
                  <a:lnTo>
                    <a:pt x="2157287" y="2424203"/>
                  </a:lnTo>
                  <a:lnTo>
                    <a:pt x="2165544" y="2411503"/>
                  </a:lnTo>
                  <a:close/>
                </a:path>
                <a:path w="4314190" h="4824730">
                  <a:moveTo>
                    <a:pt x="2193460" y="2411503"/>
                  </a:moveTo>
                  <a:lnTo>
                    <a:pt x="2165544" y="2411503"/>
                  </a:lnTo>
                  <a:lnTo>
                    <a:pt x="2157287" y="2424203"/>
                  </a:lnTo>
                  <a:lnTo>
                    <a:pt x="2194049" y="2424203"/>
                  </a:lnTo>
                  <a:lnTo>
                    <a:pt x="2193460" y="2411503"/>
                  </a:lnTo>
                  <a:close/>
                </a:path>
                <a:path w="4314190" h="4824730">
                  <a:moveTo>
                    <a:pt x="2162936" y="2398803"/>
                  </a:moveTo>
                  <a:lnTo>
                    <a:pt x="2122566" y="2398803"/>
                  </a:lnTo>
                  <a:lnTo>
                    <a:pt x="2122854" y="2411503"/>
                  </a:lnTo>
                  <a:lnTo>
                    <a:pt x="2158241" y="2411503"/>
                  </a:lnTo>
                  <a:lnTo>
                    <a:pt x="2162936" y="2398803"/>
                  </a:lnTo>
                  <a:close/>
                </a:path>
                <a:path w="4314190" h="4824730">
                  <a:moveTo>
                    <a:pt x="2173960" y="2398803"/>
                  </a:moveTo>
                  <a:lnTo>
                    <a:pt x="2162936" y="2398803"/>
                  </a:lnTo>
                  <a:lnTo>
                    <a:pt x="2158241" y="2411503"/>
                  </a:lnTo>
                  <a:lnTo>
                    <a:pt x="2171786" y="2411503"/>
                  </a:lnTo>
                  <a:lnTo>
                    <a:pt x="2175653" y="2400748"/>
                  </a:lnTo>
                  <a:lnTo>
                    <a:pt x="2173960" y="2398803"/>
                  </a:lnTo>
                  <a:close/>
                </a:path>
                <a:path w="4314190" h="4824730">
                  <a:moveTo>
                    <a:pt x="2175653" y="2400748"/>
                  </a:moveTo>
                  <a:lnTo>
                    <a:pt x="2171786" y="2411503"/>
                  </a:lnTo>
                  <a:lnTo>
                    <a:pt x="2185017" y="2411503"/>
                  </a:lnTo>
                  <a:lnTo>
                    <a:pt x="2175653" y="2400748"/>
                  </a:lnTo>
                  <a:close/>
                </a:path>
                <a:path w="4314190" h="4824730">
                  <a:moveTo>
                    <a:pt x="2177884" y="2386103"/>
                  </a:moveTo>
                  <a:lnTo>
                    <a:pt x="2115368" y="2386103"/>
                  </a:lnTo>
                  <a:lnTo>
                    <a:pt x="2119795" y="2398803"/>
                  </a:lnTo>
                  <a:lnTo>
                    <a:pt x="2173960" y="2398803"/>
                  </a:lnTo>
                  <a:lnTo>
                    <a:pt x="2175653" y="2400748"/>
                  </a:lnTo>
                  <a:lnTo>
                    <a:pt x="2176353" y="2398803"/>
                  </a:lnTo>
                  <a:lnTo>
                    <a:pt x="2177884" y="2386103"/>
                  </a:lnTo>
                  <a:close/>
                </a:path>
                <a:path w="4314190" h="4824730">
                  <a:moveTo>
                    <a:pt x="2105147" y="2386103"/>
                  </a:moveTo>
                  <a:lnTo>
                    <a:pt x="2091992" y="2386103"/>
                  </a:lnTo>
                  <a:lnTo>
                    <a:pt x="2101777" y="2398803"/>
                  </a:lnTo>
                  <a:lnTo>
                    <a:pt x="2108853" y="2398803"/>
                  </a:lnTo>
                  <a:lnTo>
                    <a:pt x="2105147" y="2386103"/>
                  </a:lnTo>
                  <a:close/>
                </a:path>
                <a:path w="4314190" h="4824730">
                  <a:moveTo>
                    <a:pt x="2088640" y="2373403"/>
                  </a:moveTo>
                  <a:lnTo>
                    <a:pt x="2083922" y="2373403"/>
                  </a:lnTo>
                  <a:lnTo>
                    <a:pt x="2087126" y="2386103"/>
                  </a:lnTo>
                  <a:lnTo>
                    <a:pt x="2091992" y="2386103"/>
                  </a:lnTo>
                  <a:lnTo>
                    <a:pt x="2088640" y="2373403"/>
                  </a:lnTo>
                  <a:close/>
                </a:path>
                <a:path w="4314190" h="4824730">
                  <a:moveTo>
                    <a:pt x="2097623" y="2373403"/>
                  </a:moveTo>
                  <a:lnTo>
                    <a:pt x="2092356" y="2373403"/>
                  </a:lnTo>
                  <a:lnTo>
                    <a:pt x="2096347" y="2386103"/>
                  </a:lnTo>
                  <a:lnTo>
                    <a:pt x="2097311" y="2386103"/>
                  </a:lnTo>
                  <a:lnTo>
                    <a:pt x="2097623" y="2373403"/>
                  </a:lnTo>
                  <a:close/>
                </a:path>
                <a:path w="4314190" h="4824730">
                  <a:moveTo>
                    <a:pt x="2156466" y="2373403"/>
                  </a:moveTo>
                  <a:lnTo>
                    <a:pt x="2100411" y="2373403"/>
                  </a:lnTo>
                  <a:lnTo>
                    <a:pt x="2104849" y="2386103"/>
                  </a:lnTo>
                  <a:lnTo>
                    <a:pt x="2165160" y="2386103"/>
                  </a:lnTo>
                  <a:lnTo>
                    <a:pt x="2156466" y="2373403"/>
                  </a:lnTo>
                  <a:close/>
                </a:path>
                <a:path w="4314190" h="4824730">
                  <a:moveTo>
                    <a:pt x="2146475" y="2348003"/>
                  </a:moveTo>
                  <a:lnTo>
                    <a:pt x="2073318" y="2348003"/>
                  </a:lnTo>
                  <a:lnTo>
                    <a:pt x="2077730" y="2360703"/>
                  </a:lnTo>
                  <a:lnTo>
                    <a:pt x="2081027" y="2373403"/>
                  </a:lnTo>
                  <a:lnTo>
                    <a:pt x="2082429" y="2373403"/>
                  </a:lnTo>
                  <a:lnTo>
                    <a:pt x="2080056" y="2360703"/>
                  </a:lnTo>
                  <a:lnTo>
                    <a:pt x="2151523" y="2360703"/>
                  </a:lnTo>
                  <a:lnTo>
                    <a:pt x="2146475" y="2348003"/>
                  </a:lnTo>
                  <a:close/>
                </a:path>
                <a:path w="4314190" h="4824730">
                  <a:moveTo>
                    <a:pt x="2154415" y="2360703"/>
                  </a:moveTo>
                  <a:lnTo>
                    <a:pt x="2098078" y="2360703"/>
                  </a:lnTo>
                  <a:lnTo>
                    <a:pt x="2095606" y="2373403"/>
                  </a:lnTo>
                  <a:lnTo>
                    <a:pt x="2153798" y="2373403"/>
                  </a:lnTo>
                  <a:lnTo>
                    <a:pt x="2154415" y="2360703"/>
                  </a:lnTo>
                  <a:close/>
                </a:path>
                <a:path w="4314190" h="4824730">
                  <a:moveTo>
                    <a:pt x="2057823" y="2348003"/>
                  </a:moveTo>
                  <a:lnTo>
                    <a:pt x="2060680" y="2360703"/>
                  </a:lnTo>
                  <a:lnTo>
                    <a:pt x="2063174" y="2360703"/>
                  </a:lnTo>
                  <a:lnTo>
                    <a:pt x="2057823" y="2348003"/>
                  </a:lnTo>
                  <a:close/>
                </a:path>
                <a:path w="4314190" h="4824730">
                  <a:moveTo>
                    <a:pt x="2131400" y="2335303"/>
                  </a:moveTo>
                  <a:lnTo>
                    <a:pt x="2068591" y="2335303"/>
                  </a:lnTo>
                  <a:lnTo>
                    <a:pt x="2067079" y="2348003"/>
                  </a:lnTo>
                  <a:lnTo>
                    <a:pt x="2131774" y="2348003"/>
                  </a:lnTo>
                  <a:lnTo>
                    <a:pt x="2131400" y="2335303"/>
                  </a:lnTo>
                  <a:close/>
                </a:path>
                <a:path w="4314190" h="4824730">
                  <a:moveTo>
                    <a:pt x="2131920" y="2335303"/>
                  </a:moveTo>
                  <a:lnTo>
                    <a:pt x="2131774" y="2348003"/>
                  </a:lnTo>
                  <a:lnTo>
                    <a:pt x="2135320" y="2348003"/>
                  </a:lnTo>
                  <a:lnTo>
                    <a:pt x="2131920" y="2335303"/>
                  </a:lnTo>
                  <a:close/>
                </a:path>
                <a:path w="4314190" h="4824730">
                  <a:moveTo>
                    <a:pt x="2045971" y="2322603"/>
                  </a:moveTo>
                  <a:lnTo>
                    <a:pt x="2044582" y="2322603"/>
                  </a:lnTo>
                  <a:lnTo>
                    <a:pt x="2048321" y="2335303"/>
                  </a:lnTo>
                  <a:lnTo>
                    <a:pt x="2049961" y="2335303"/>
                  </a:lnTo>
                  <a:lnTo>
                    <a:pt x="2045971" y="2322603"/>
                  </a:lnTo>
                  <a:close/>
                </a:path>
                <a:path w="4314190" h="4824730">
                  <a:moveTo>
                    <a:pt x="2108856" y="2322603"/>
                  </a:moveTo>
                  <a:lnTo>
                    <a:pt x="2060987" y="2322603"/>
                  </a:lnTo>
                  <a:lnTo>
                    <a:pt x="2066168" y="2335303"/>
                  </a:lnTo>
                  <a:lnTo>
                    <a:pt x="2107107" y="2335303"/>
                  </a:lnTo>
                  <a:lnTo>
                    <a:pt x="2108856" y="2322603"/>
                  </a:lnTo>
                  <a:close/>
                </a:path>
                <a:path w="4314190" h="4824730">
                  <a:moveTo>
                    <a:pt x="2040636" y="2309903"/>
                  </a:moveTo>
                  <a:lnTo>
                    <a:pt x="2029577" y="2309903"/>
                  </a:lnTo>
                  <a:lnTo>
                    <a:pt x="2036166" y="2322603"/>
                  </a:lnTo>
                  <a:lnTo>
                    <a:pt x="2040636" y="2309903"/>
                  </a:lnTo>
                  <a:close/>
                </a:path>
                <a:path w="4314190" h="4824730">
                  <a:moveTo>
                    <a:pt x="2108779" y="2309903"/>
                  </a:moveTo>
                  <a:lnTo>
                    <a:pt x="2047046" y="2309903"/>
                  </a:lnTo>
                  <a:lnTo>
                    <a:pt x="2054222" y="2322603"/>
                  </a:lnTo>
                  <a:lnTo>
                    <a:pt x="2110494" y="2322603"/>
                  </a:lnTo>
                  <a:lnTo>
                    <a:pt x="2108779" y="2309903"/>
                  </a:lnTo>
                  <a:close/>
                </a:path>
                <a:path w="4314190" h="4824730">
                  <a:moveTo>
                    <a:pt x="2096275" y="2297203"/>
                  </a:moveTo>
                  <a:lnTo>
                    <a:pt x="2027160" y="2297203"/>
                  </a:lnTo>
                  <a:lnTo>
                    <a:pt x="2029753" y="2309903"/>
                  </a:lnTo>
                  <a:lnTo>
                    <a:pt x="2104307" y="2309903"/>
                  </a:lnTo>
                  <a:lnTo>
                    <a:pt x="2096275" y="2297203"/>
                  </a:lnTo>
                  <a:close/>
                </a:path>
                <a:path w="4314190" h="4824730">
                  <a:moveTo>
                    <a:pt x="2016499" y="2284503"/>
                  </a:moveTo>
                  <a:lnTo>
                    <a:pt x="2014448" y="2297203"/>
                  </a:lnTo>
                  <a:lnTo>
                    <a:pt x="2019256" y="2297203"/>
                  </a:lnTo>
                  <a:lnTo>
                    <a:pt x="2016499" y="2284503"/>
                  </a:lnTo>
                  <a:close/>
                </a:path>
                <a:path w="4314190" h="4824730">
                  <a:moveTo>
                    <a:pt x="2083332" y="2284503"/>
                  </a:moveTo>
                  <a:lnTo>
                    <a:pt x="2019216" y="2284503"/>
                  </a:lnTo>
                  <a:lnTo>
                    <a:pt x="2023442" y="2297203"/>
                  </a:lnTo>
                  <a:lnTo>
                    <a:pt x="2091550" y="2297203"/>
                  </a:lnTo>
                  <a:lnTo>
                    <a:pt x="2083332" y="2284503"/>
                  </a:lnTo>
                  <a:close/>
                </a:path>
                <a:path w="4314190" h="4824730">
                  <a:moveTo>
                    <a:pt x="1986023" y="2259103"/>
                  </a:moveTo>
                  <a:lnTo>
                    <a:pt x="1979391" y="2259103"/>
                  </a:lnTo>
                  <a:lnTo>
                    <a:pt x="1984642" y="2271803"/>
                  </a:lnTo>
                  <a:lnTo>
                    <a:pt x="1993080" y="2284503"/>
                  </a:lnTo>
                  <a:lnTo>
                    <a:pt x="1999526" y="2284503"/>
                  </a:lnTo>
                  <a:lnTo>
                    <a:pt x="1998954" y="2271803"/>
                  </a:lnTo>
                  <a:lnTo>
                    <a:pt x="1989356" y="2271803"/>
                  </a:lnTo>
                  <a:lnTo>
                    <a:pt x="1986023" y="2259103"/>
                  </a:lnTo>
                  <a:close/>
                </a:path>
                <a:path w="4314190" h="4824730">
                  <a:moveTo>
                    <a:pt x="2039387" y="2259103"/>
                  </a:moveTo>
                  <a:lnTo>
                    <a:pt x="2003366" y="2259103"/>
                  </a:lnTo>
                  <a:lnTo>
                    <a:pt x="2007028" y="2271803"/>
                  </a:lnTo>
                  <a:lnTo>
                    <a:pt x="2010439" y="2271803"/>
                  </a:lnTo>
                  <a:lnTo>
                    <a:pt x="2007456" y="2284503"/>
                  </a:lnTo>
                  <a:lnTo>
                    <a:pt x="2044751" y="2284503"/>
                  </a:lnTo>
                  <a:lnTo>
                    <a:pt x="2041003" y="2271803"/>
                  </a:lnTo>
                  <a:lnTo>
                    <a:pt x="2039387" y="2259103"/>
                  </a:lnTo>
                  <a:close/>
                </a:path>
                <a:path w="4314190" h="4824730">
                  <a:moveTo>
                    <a:pt x="2038762" y="2246403"/>
                  </a:moveTo>
                  <a:lnTo>
                    <a:pt x="1990642" y="2246403"/>
                  </a:lnTo>
                  <a:lnTo>
                    <a:pt x="1993226" y="2259103"/>
                  </a:lnTo>
                  <a:lnTo>
                    <a:pt x="2053497" y="2259103"/>
                  </a:lnTo>
                  <a:lnTo>
                    <a:pt x="2056440" y="2271803"/>
                  </a:lnTo>
                  <a:lnTo>
                    <a:pt x="2052878" y="2284503"/>
                  </a:lnTo>
                  <a:lnTo>
                    <a:pt x="2071215" y="2284503"/>
                  </a:lnTo>
                  <a:lnTo>
                    <a:pt x="2064819" y="2271803"/>
                  </a:lnTo>
                  <a:lnTo>
                    <a:pt x="2053893" y="2259103"/>
                  </a:lnTo>
                  <a:lnTo>
                    <a:pt x="2038762" y="2246403"/>
                  </a:lnTo>
                  <a:close/>
                </a:path>
                <a:path w="4314190" h="4824730">
                  <a:moveTo>
                    <a:pt x="2003366" y="2259103"/>
                  </a:moveTo>
                  <a:lnTo>
                    <a:pt x="1986322" y="2259103"/>
                  </a:lnTo>
                  <a:lnTo>
                    <a:pt x="1993070" y="2271803"/>
                  </a:lnTo>
                  <a:lnTo>
                    <a:pt x="2000219" y="2271803"/>
                  </a:lnTo>
                  <a:lnTo>
                    <a:pt x="2003366" y="2259103"/>
                  </a:lnTo>
                  <a:close/>
                </a:path>
                <a:path w="4314190" h="4824730">
                  <a:moveTo>
                    <a:pt x="1979605" y="2246403"/>
                  </a:moveTo>
                  <a:lnTo>
                    <a:pt x="1973673" y="2246403"/>
                  </a:lnTo>
                  <a:lnTo>
                    <a:pt x="1980513" y="2259103"/>
                  </a:lnTo>
                  <a:lnTo>
                    <a:pt x="1979605" y="2246403"/>
                  </a:lnTo>
                  <a:close/>
                </a:path>
                <a:path w="4314190" h="4824730">
                  <a:moveTo>
                    <a:pt x="1960121" y="2233703"/>
                  </a:moveTo>
                  <a:lnTo>
                    <a:pt x="1958396" y="2233703"/>
                  </a:lnTo>
                  <a:lnTo>
                    <a:pt x="1959299" y="2246403"/>
                  </a:lnTo>
                  <a:lnTo>
                    <a:pt x="1965539" y="2246403"/>
                  </a:lnTo>
                  <a:lnTo>
                    <a:pt x="1960121" y="2233703"/>
                  </a:lnTo>
                  <a:close/>
                </a:path>
                <a:path w="4314190" h="4824730">
                  <a:moveTo>
                    <a:pt x="1973968" y="2233703"/>
                  </a:moveTo>
                  <a:lnTo>
                    <a:pt x="1968870" y="2233703"/>
                  </a:lnTo>
                  <a:lnTo>
                    <a:pt x="1971630" y="2246403"/>
                  </a:lnTo>
                  <a:lnTo>
                    <a:pt x="1983893" y="2246403"/>
                  </a:lnTo>
                  <a:lnTo>
                    <a:pt x="1973968" y="2233703"/>
                  </a:lnTo>
                  <a:close/>
                </a:path>
                <a:path w="4314190" h="4824730">
                  <a:moveTo>
                    <a:pt x="2030343" y="2221003"/>
                  </a:moveTo>
                  <a:lnTo>
                    <a:pt x="1960282" y="2221003"/>
                  </a:lnTo>
                  <a:lnTo>
                    <a:pt x="1964000" y="2233703"/>
                  </a:lnTo>
                  <a:lnTo>
                    <a:pt x="1986198" y="2233703"/>
                  </a:lnTo>
                  <a:lnTo>
                    <a:pt x="1987342" y="2246403"/>
                  </a:lnTo>
                  <a:lnTo>
                    <a:pt x="2040487" y="2246403"/>
                  </a:lnTo>
                  <a:lnTo>
                    <a:pt x="2038043" y="2233703"/>
                  </a:lnTo>
                  <a:lnTo>
                    <a:pt x="2030343" y="2221003"/>
                  </a:lnTo>
                  <a:close/>
                </a:path>
                <a:path w="4314190" h="4824730">
                  <a:moveTo>
                    <a:pt x="1957571" y="2221003"/>
                  </a:moveTo>
                  <a:lnTo>
                    <a:pt x="1949299" y="2221003"/>
                  </a:lnTo>
                  <a:lnTo>
                    <a:pt x="1953944" y="2233703"/>
                  </a:lnTo>
                  <a:lnTo>
                    <a:pt x="1955717" y="2233703"/>
                  </a:lnTo>
                  <a:lnTo>
                    <a:pt x="1957571" y="2221003"/>
                  </a:lnTo>
                  <a:close/>
                </a:path>
                <a:path w="4314190" h="4824730">
                  <a:moveTo>
                    <a:pt x="1965216" y="2208303"/>
                  </a:moveTo>
                  <a:lnTo>
                    <a:pt x="1936402" y="2208303"/>
                  </a:lnTo>
                  <a:lnTo>
                    <a:pt x="1942936" y="2221003"/>
                  </a:lnTo>
                  <a:lnTo>
                    <a:pt x="1960695" y="2221003"/>
                  </a:lnTo>
                  <a:lnTo>
                    <a:pt x="1965216" y="2208303"/>
                  </a:lnTo>
                  <a:close/>
                </a:path>
                <a:path w="4314190" h="4824730">
                  <a:moveTo>
                    <a:pt x="2001747" y="2208303"/>
                  </a:moveTo>
                  <a:lnTo>
                    <a:pt x="1972287" y="2208303"/>
                  </a:lnTo>
                  <a:lnTo>
                    <a:pt x="1968168" y="2221003"/>
                  </a:lnTo>
                  <a:lnTo>
                    <a:pt x="2005105" y="2221003"/>
                  </a:lnTo>
                  <a:lnTo>
                    <a:pt x="2001747" y="2208303"/>
                  </a:lnTo>
                  <a:close/>
                </a:path>
                <a:path w="4314190" h="4824730">
                  <a:moveTo>
                    <a:pt x="2015875" y="2208303"/>
                  </a:moveTo>
                  <a:lnTo>
                    <a:pt x="2011581" y="2208303"/>
                  </a:lnTo>
                  <a:lnTo>
                    <a:pt x="2009110" y="2221003"/>
                  </a:lnTo>
                  <a:lnTo>
                    <a:pt x="2021056" y="2221003"/>
                  </a:lnTo>
                  <a:lnTo>
                    <a:pt x="2015875" y="2208303"/>
                  </a:lnTo>
                  <a:close/>
                </a:path>
                <a:path w="4314190" h="4824730">
                  <a:moveTo>
                    <a:pt x="1998265" y="2182903"/>
                  </a:moveTo>
                  <a:lnTo>
                    <a:pt x="1933185" y="2182903"/>
                  </a:lnTo>
                  <a:lnTo>
                    <a:pt x="1936599" y="2195603"/>
                  </a:lnTo>
                  <a:lnTo>
                    <a:pt x="1937214" y="2208303"/>
                  </a:lnTo>
                  <a:lnTo>
                    <a:pt x="1998521" y="2208303"/>
                  </a:lnTo>
                  <a:lnTo>
                    <a:pt x="1995964" y="2195603"/>
                  </a:lnTo>
                  <a:lnTo>
                    <a:pt x="1996991" y="2195603"/>
                  </a:lnTo>
                  <a:lnTo>
                    <a:pt x="1998265" y="2182903"/>
                  </a:lnTo>
                  <a:close/>
                </a:path>
                <a:path w="4314190" h="4824730">
                  <a:moveTo>
                    <a:pt x="1926679" y="2182903"/>
                  </a:moveTo>
                  <a:lnTo>
                    <a:pt x="1908717" y="2182903"/>
                  </a:lnTo>
                  <a:lnTo>
                    <a:pt x="1914362" y="2195603"/>
                  </a:lnTo>
                  <a:lnTo>
                    <a:pt x="1927986" y="2195603"/>
                  </a:lnTo>
                  <a:lnTo>
                    <a:pt x="1926679" y="2182903"/>
                  </a:lnTo>
                  <a:close/>
                </a:path>
                <a:path w="4314190" h="4824730">
                  <a:moveTo>
                    <a:pt x="1919833" y="2170203"/>
                  </a:moveTo>
                  <a:lnTo>
                    <a:pt x="1898203" y="2170203"/>
                  </a:lnTo>
                  <a:lnTo>
                    <a:pt x="1903165" y="2182903"/>
                  </a:lnTo>
                  <a:lnTo>
                    <a:pt x="1915641" y="2182903"/>
                  </a:lnTo>
                  <a:lnTo>
                    <a:pt x="1919833" y="2170203"/>
                  </a:lnTo>
                  <a:close/>
                </a:path>
                <a:path w="4314190" h="4824730">
                  <a:moveTo>
                    <a:pt x="1966860" y="2157503"/>
                  </a:moveTo>
                  <a:lnTo>
                    <a:pt x="1909833" y="2157503"/>
                  </a:lnTo>
                  <a:lnTo>
                    <a:pt x="1911679" y="2170203"/>
                  </a:lnTo>
                  <a:lnTo>
                    <a:pt x="1922286" y="2170203"/>
                  </a:lnTo>
                  <a:lnTo>
                    <a:pt x="1915641" y="2182903"/>
                  </a:lnTo>
                  <a:lnTo>
                    <a:pt x="1989336" y="2182903"/>
                  </a:lnTo>
                  <a:lnTo>
                    <a:pt x="1977603" y="2170203"/>
                  </a:lnTo>
                  <a:lnTo>
                    <a:pt x="1966860" y="2157503"/>
                  </a:lnTo>
                  <a:close/>
                </a:path>
                <a:path w="4314190" h="4824730">
                  <a:moveTo>
                    <a:pt x="1894136" y="2157503"/>
                  </a:moveTo>
                  <a:lnTo>
                    <a:pt x="1892023" y="2157503"/>
                  </a:lnTo>
                  <a:lnTo>
                    <a:pt x="1894324" y="2170203"/>
                  </a:lnTo>
                  <a:lnTo>
                    <a:pt x="1901466" y="2170203"/>
                  </a:lnTo>
                  <a:lnTo>
                    <a:pt x="1894136" y="2157503"/>
                  </a:lnTo>
                  <a:close/>
                </a:path>
                <a:path w="4314190" h="4824730">
                  <a:moveTo>
                    <a:pt x="1947965" y="2144803"/>
                  </a:moveTo>
                  <a:lnTo>
                    <a:pt x="1900121" y="2144803"/>
                  </a:lnTo>
                  <a:lnTo>
                    <a:pt x="1903854" y="2157503"/>
                  </a:lnTo>
                  <a:lnTo>
                    <a:pt x="1954578" y="2157503"/>
                  </a:lnTo>
                  <a:lnTo>
                    <a:pt x="1947965" y="2144803"/>
                  </a:lnTo>
                  <a:close/>
                </a:path>
                <a:path w="4314190" h="4824730">
                  <a:moveTo>
                    <a:pt x="1880187" y="2132103"/>
                  </a:moveTo>
                  <a:lnTo>
                    <a:pt x="1871117" y="2132103"/>
                  </a:lnTo>
                  <a:lnTo>
                    <a:pt x="1871740" y="2144803"/>
                  </a:lnTo>
                  <a:lnTo>
                    <a:pt x="1883157" y="2144803"/>
                  </a:lnTo>
                  <a:lnTo>
                    <a:pt x="1880187" y="2132103"/>
                  </a:lnTo>
                  <a:close/>
                </a:path>
                <a:path w="4314190" h="4824730">
                  <a:moveTo>
                    <a:pt x="1948480" y="2132103"/>
                  </a:moveTo>
                  <a:lnTo>
                    <a:pt x="1888343" y="2132103"/>
                  </a:lnTo>
                  <a:lnTo>
                    <a:pt x="1892165" y="2144803"/>
                  </a:lnTo>
                  <a:lnTo>
                    <a:pt x="1951882" y="2144803"/>
                  </a:lnTo>
                  <a:lnTo>
                    <a:pt x="1948480" y="2132103"/>
                  </a:lnTo>
                  <a:close/>
                </a:path>
                <a:path w="4314190" h="4824730">
                  <a:moveTo>
                    <a:pt x="1873613" y="2106703"/>
                  </a:moveTo>
                  <a:lnTo>
                    <a:pt x="1866196" y="2106703"/>
                  </a:lnTo>
                  <a:lnTo>
                    <a:pt x="1869091" y="2119403"/>
                  </a:lnTo>
                  <a:lnTo>
                    <a:pt x="1867927" y="2132103"/>
                  </a:lnTo>
                  <a:lnTo>
                    <a:pt x="1944417" y="2132103"/>
                  </a:lnTo>
                  <a:lnTo>
                    <a:pt x="1940001" y="2119403"/>
                  </a:lnTo>
                  <a:lnTo>
                    <a:pt x="1877070" y="2119403"/>
                  </a:lnTo>
                  <a:lnTo>
                    <a:pt x="1873613" y="2106703"/>
                  </a:lnTo>
                  <a:close/>
                </a:path>
                <a:path w="4314190" h="4824730">
                  <a:moveTo>
                    <a:pt x="1915722" y="2094003"/>
                  </a:moveTo>
                  <a:lnTo>
                    <a:pt x="1848372" y="2094003"/>
                  </a:lnTo>
                  <a:lnTo>
                    <a:pt x="1846356" y="2106703"/>
                  </a:lnTo>
                  <a:lnTo>
                    <a:pt x="1885710" y="2106703"/>
                  </a:lnTo>
                  <a:lnTo>
                    <a:pt x="1881758" y="2119403"/>
                  </a:lnTo>
                  <a:lnTo>
                    <a:pt x="1923286" y="2119403"/>
                  </a:lnTo>
                  <a:lnTo>
                    <a:pt x="1919481" y="2106703"/>
                  </a:lnTo>
                  <a:lnTo>
                    <a:pt x="1915722" y="2094003"/>
                  </a:lnTo>
                  <a:close/>
                </a:path>
                <a:path w="4314190" h="4824730">
                  <a:moveTo>
                    <a:pt x="1927703" y="2106703"/>
                  </a:moveTo>
                  <a:lnTo>
                    <a:pt x="1923371" y="2106703"/>
                  </a:lnTo>
                  <a:lnTo>
                    <a:pt x="1923286" y="2119403"/>
                  </a:lnTo>
                  <a:lnTo>
                    <a:pt x="1931337" y="2119403"/>
                  </a:lnTo>
                  <a:lnTo>
                    <a:pt x="1927703" y="2106703"/>
                  </a:lnTo>
                  <a:close/>
                </a:path>
                <a:path w="4314190" h="4824730">
                  <a:moveTo>
                    <a:pt x="1904222" y="2081303"/>
                  </a:moveTo>
                  <a:lnTo>
                    <a:pt x="1842779" y="2081303"/>
                  </a:lnTo>
                  <a:lnTo>
                    <a:pt x="1847151" y="2094003"/>
                  </a:lnTo>
                  <a:lnTo>
                    <a:pt x="1906950" y="2094003"/>
                  </a:lnTo>
                  <a:lnTo>
                    <a:pt x="1904222" y="2081303"/>
                  </a:lnTo>
                  <a:close/>
                </a:path>
                <a:path w="4314190" h="4824730">
                  <a:moveTo>
                    <a:pt x="1822993" y="2068603"/>
                  </a:moveTo>
                  <a:lnTo>
                    <a:pt x="1815192" y="2068603"/>
                  </a:lnTo>
                  <a:lnTo>
                    <a:pt x="1820498" y="2081303"/>
                  </a:lnTo>
                  <a:lnTo>
                    <a:pt x="1822202" y="2081303"/>
                  </a:lnTo>
                  <a:lnTo>
                    <a:pt x="1822993" y="2068603"/>
                  </a:lnTo>
                  <a:close/>
                </a:path>
                <a:path w="4314190" h="4824730">
                  <a:moveTo>
                    <a:pt x="1891821" y="2068603"/>
                  </a:moveTo>
                  <a:lnTo>
                    <a:pt x="1825494" y="2068603"/>
                  </a:lnTo>
                  <a:lnTo>
                    <a:pt x="1823432" y="2081303"/>
                  </a:lnTo>
                  <a:lnTo>
                    <a:pt x="1891013" y="2081303"/>
                  </a:lnTo>
                  <a:lnTo>
                    <a:pt x="1891821" y="2068603"/>
                  </a:lnTo>
                  <a:close/>
                </a:path>
                <a:path w="4314190" h="4824730">
                  <a:moveTo>
                    <a:pt x="1896412" y="2068603"/>
                  </a:moveTo>
                  <a:lnTo>
                    <a:pt x="1891821" y="2068603"/>
                  </a:lnTo>
                  <a:lnTo>
                    <a:pt x="1891013" y="2081303"/>
                  </a:lnTo>
                  <a:lnTo>
                    <a:pt x="1896811" y="2081303"/>
                  </a:lnTo>
                  <a:lnTo>
                    <a:pt x="1896412" y="2068603"/>
                  </a:lnTo>
                  <a:close/>
                </a:path>
                <a:path w="4314190" h="4824730">
                  <a:moveTo>
                    <a:pt x="1866339" y="2043203"/>
                  </a:moveTo>
                  <a:lnTo>
                    <a:pt x="1799359" y="2043203"/>
                  </a:lnTo>
                  <a:lnTo>
                    <a:pt x="1798566" y="2068603"/>
                  </a:lnTo>
                  <a:lnTo>
                    <a:pt x="1806479" y="2068603"/>
                  </a:lnTo>
                  <a:lnTo>
                    <a:pt x="1808155" y="2055903"/>
                  </a:lnTo>
                  <a:lnTo>
                    <a:pt x="1874201" y="2055903"/>
                  </a:lnTo>
                  <a:lnTo>
                    <a:pt x="1866339" y="2043203"/>
                  </a:lnTo>
                  <a:close/>
                </a:path>
                <a:path w="4314190" h="4824730">
                  <a:moveTo>
                    <a:pt x="1879475" y="2055903"/>
                  </a:moveTo>
                  <a:lnTo>
                    <a:pt x="1808155" y="2055903"/>
                  </a:lnTo>
                  <a:lnTo>
                    <a:pt x="1811069" y="2068603"/>
                  </a:lnTo>
                  <a:lnTo>
                    <a:pt x="1883248" y="2068603"/>
                  </a:lnTo>
                  <a:lnTo>
                    <a:pt x="1879475" y="2055903"/>
                  </a:lnTo>
                  <a:close/>
                </a:path>
                <a:path w="4314190" h="4824730">
                  <a:moveTo>
                    <a:pt x="1777041" y="2030503"/>
                  </a:moveTo>
                  <a:lnTo>
                    <a:pt x="1775124" y="2043203"/>
                  </a:lnTo>
                  <a:lnTo>
                    <a:pt x="1781439" y="2043203"/>
                  </a:lnTo>
                  <a:lnTo>
                    <a:pt x="1777041" y="2030503"/>
                  </a:lnTo>
                  <a:close/>
                </a:path>
                <a:path w="4314190" h="4824730">
                  <a:moveTo>
                    <a:pt x="1812314" y="2030503"/>
                  </a:moveTo>
                  <a:lnTo>
                    <a:pt x="1787151" y="2030503"/>
                  </a:lnTo>
                  <a:lnTo>
                    <a:pt x="1789064" y="2043203"/>
                  </a:lnTo>
                  <a:lnTo>
                    <a:pt x="1803736" y="2043203"/>
                  </a:lnTo>
                  <a:lnTo>
                    <a:pt x="1812314" y="2030503"/>
                  </a:lnTo>
                  <a:close/>
                </a:path>
                <a:path w="4314190" h="4824730">
                  <a:moveTo>
                    <a:pt x="1825725" y="2030503"/>
                  </a:moveTo>
                  <a:lnTo>
                    <a:pt x="1813758" y="2030503"/>
                  </a:lnTo>
                  <a:lnTo>
                    <a:pt x="1804647" y="2043203"/>
                  </a:lnTo>
                  <a:lnTo>
                    <a:pt x="1825581" y="2043203"/>
                  </a:lnTo>
                  <a:lnTo>
                    <a:pt x="1825725" y="2030503"/>
                  </a:lnTo>
                  <a:close/>
                </a:path>
                <a:path w="4314190" h="4824730">
                  <a:moveTo>
                    <a:pt x="1852504" y="2017803"/>
                  </a:moveTo>
                  <a:lnTo>
                    <a:pt x="1834732" y="2017803"/>
                  </a:lnTo>
                  <a:lnTo>
                    <a:pt x="1831814" y="2030503"/>
                  </a:lnTo>
                  <a:lnTo>
                    <a:pt x="1833225" y="2030503"/>
                  </a:lnTo>
                  <a:lnTo>
                    <a:pt x="1827296" y="2043203"/>
                  </a:lnTo>
                  <a:lnTo>
                    <a:pt x="1853879" y="2043203"/>
                  </a:lnTo>
                  <a:lnTo>
                    <a:pt x="1849173" y="2030503"/>
                  </a:lnTo>
                  <a:lnTo>
                    <a:pt x="1852504" y="2017803"/>
                  </a:lnTo>
                  <a:close/>
                </a:path>
                <a:path w="4314190" h="4824730">
                  <a:moveTo>
                    <a:pt x="1783554" y="2017803"/>
                  </a:moveTo>
                  <a:lnTo>
                    <a:pt x="1772950" y="2017803"/>
                  </a:lnTo>
                  <a:lnTo>
                    <a:pt x="1779766" y="2030503"/>
                  </a:lnTo>
                  <a:lnTo>
                    <a:pt x="1788104" y="2030503"/>
                  </a:lnTo>
                  <a:lnTo>
                    <a:pt x="1783554" y="2017803"/>
                  </a:lnTo>
                  <a:close/>
                </a:path>
                <a:path w="4314190" h="4824730">
                  <a:moveTo>
                    <a:pt x="1822358" y="1992403"/>
                  </a:moveTo>
                  <a:lnTo>
                    <a:pt x="1757789" y="1992403"/>
                  </a:lnTo>
                  <a:lnTo>
                    <a:pt x="1763776" y="2005103"/>
                  </a:lnTo>
                  <a:lnTo>
                    <a:pt x="1776893" y="2005103"/>
                  </a:lnTo>
                  <a:lnTo>
                    <a:pt x="1778824" y="2017803"/>
                  </a:lnTo>
                  <a:lnTo>
                    <a:pt x="1783554" y="2017803"/>
                  </a:lnTo>
                  <a:lnTo>
                    <a:pt x="1788974" y="2030503"/>
                  </a:lnTo>
                  <a:lnTo>
                    <a:pt x="1820704" y="2030503"/>
                  </a:lnTo>
                  <a:lnTo>
                    <a:pt x="1826983" y="2017803"/>
                  </a:lnTo>
                  <a:lnTo>
                    <a:pt x="1829226" y="2005103"/>
                  </a:lnTo>
                  <a:lnTo>
                    <a:pt x="1822358" y="1992403"/>
                  </a:lnTo>
                  <a:close/>
                </a:path>
                <a:path w="4314190" h="4824730">
                  <a:moveTo>
                    <a:pt x="1768394" y="2005103"/>
                  </a:moveTo>
                  <a:lnTo>
                    <a:pt x="1760986" y="2005103"/>
                  </a:lnTo>
                  <a:lnTo>
                    <a:pt x="1763154" y="2017803"/>
                  </a:lnTo>
                  <a:lnTo>
                    <a:pt x="1766700" y="2017803"/>
                  </a:lnTo>
                  <a:lnTo>
                    <a:pt x="1768394" y="2005103"/>
                  </a:lnTo>
                  <a:close/>
                </a:path>
                <a:path w="4314190" h="4824730">
                  <a:moveTo>
                    <a:pt x="1733972" y="1979703"/>
                  </a:moveTo>
                  <a:lnTo>
                    <a:pt x="1731539" y="1979703"/>
                  </a:lnTo>
                  <a:lnTo>
                    <a:pt x="1733709" y="1992403"/>
                  </a:lnTo>
                  <a:lnTo>
                    <a:pt x="1738444" y="1992403"/>
                  </a:lnTo>
                  <a:lnTo>
                    <a:pt x="1733972" y="1979703"/>
                  </a:lnTo>
                  <a:close/>
                </a:path>
                <a:path w="4314190" h="4824730">
                  <a:moveTo>
                    <a:pt x="1757500" y="1954303"/>
                  </a:moveTo>
                  <a:lnTo>
                    <a:pt x="1729065" y="1954303"/>
                  </a:lnTo>
                  <a:lnTo>
                    <a:pt x="1735485" y="1967003"/>
                  </a:lnTo>
                  <a:lnTo>
                    <a:pt x="1738181" y="1979703"/>
                  </a:lnTo>
                  <a:lnTo>
                    <a:pt x="1736592" y="1979703"/>
                  </a:lnTo>
                  <a:lnTo>
                    <a:pt x="1742605" y="1992403"/>
                  </a:lnTo>
                  <a:lnTo>
                    <a:pt x="1811817" y="1992403"/>
                  </a:lnTo>
                  <a:lnTo>
                    <a:pt x="1806686" y="1979703"/>
                  </a:lnTo>
                  <a:lnTo>
                    <a:pt x="1795628" y="1967003"/>
                  </a:lnTo>
                  <a:lnTo>
                    <a:pt x="1765611" y="1967003"/>
                  </a:lnTo>
                  <a:lnTo>
                    <a:pt x="1757500" y="1954303"/>
                  </a:lnTo>
                  <a:close/>
                </a:path>
                <a:path w="4314190" h="4824730">
                  <a:moveTo>
                    <a:pt x="1780429" y="1954303"/>
                  </a:moveTo>
                  <a:lnTo>
                    <a:pt x="1770706" y="1954303"/>
                  </a:lnTo>
                  <a:lnTo>
                    <a:pt x="1772366" y="1967003"/>
                  </a:lnTo>
                  <a:lnTo>
                    <a:pt x="1791181" y="1967003"/>
                  </a:lnTo>
                  <a:lnTo>
                    <a:pt x="1780429" y="1954303"/>
                  </a:lnTo>
                  <a:close/>
                </a:path>
                <a:path w="4314190" h="4824730">
                  <a:moveTo>
                    <a:pt x="1718327" y="1941603"/>
                  </a:moveTo>
                  <a:lnTo>
                    <a:pt x="1714005" y="1941603"/>
                  </a:lnTo>
                  <a:lnTo>
                    <a:pt x="1716727" y="1954303"/>
                  </a:lnTo>
                  <a:lnTo>
                    <a:pt x="1718327" y="1941603"/>
                  </a:lnTo>
                  <a:close/>
                </a:path>
                <a:path w="4314190" h="4824730">
                  <a:moveTo>
                    <a:pt x="1760839" y="1941603"/>
                  </a:moveTo>
                  <a:lnTo>
                    <a:pt x="1722494" y="1941603"/>
                  </a:lnTo>
                  <a:lnTo>
                    <a:pt x="1728903" y="1954303"/>
                  </a:lnTo>
                  <a:lnTo>
                    <a:pt x="1762028" y="1954303"/>
                  </a:lnTo>
                  <a:lnTo>
                    <a:pt x="1760839" y="1941603"/>
                  </a:lnTo>
                  <a:close/>
                </a:path>
                <a:path w="4314190" h="4824730">
                  <a:moveTo>
                    <a:pt x="1776312" y="1941603"/>
                  </a:moveTo>
                  <a:lnTo>
                    <a:pt x="1765025" y="1941603"/>
                  </a:lnTo>
                  <a:lnTo>
                    <a:pt x="1768064" y="1954303"/>
                  </a:lnTo>
                  <a:lnTo>
                    <a:pt x="1774725" y="1954303"/>
                  </a:lnTo>
                  <a:lnTo>
                    <a:pt x="1776312" y="1941603"/>
                  </a:lnTo>
                  <a:close/>
                </a:path>
                <a:path w="4314190" h="4824730">
                  <a:moveTo>
                    <a:pt x="1687927" y="1928903"/>
                  </a:moveTo>
                  <a:lnTo>
                    <a:pt x="1685973" y="1941603"/>
                  </a:lnTo>
                  <a:lnTo>
                    <a:pt x="1692333" y="1941603"/>
                  </a:lnTo>
                  <a:lnTo>
                    <a:pt x="1687927" y="1928903"/>
                  </a:lnTo>
                  <a:close/>
                </a:path>
                <a:path w="4314190" h="4824730">
                  <a:moveTo>
                    <a:pt x="1752796" y="1928903"/>
                  </a:moveTo>
                  <a:lnTo>
                    <a:pt x="1716619" y="1928903"/>
                  </a:lnTo>
                  <a:lnTo>
                    <a:pt x="1718768" y="1941603"/>
                  </a:lnTo>
                  <a:lnTo>
                    <a:pt x="1755445" y="1941603"/>
                  </a:lnTo>
                  <a:lnTo>
                    <a:pt x="1752796" y="1928903"/>
                  </a:lnTo>
                  <a:close/>
                </a:path>
                <a:path w="4314190" h="4824730">
                  <a:moveTo>
                    <a:pt x="1767758" y="1928903"/>
                  </a:moveTo>
                  <a:lnTo>
                    <a:pt x="1760664" y="1928903"/>
                  </a:lnTo>
                  <a:lnTo>
                    <a:pt x="1762173" y="1941603"/>
                  </a:lnTo>
                  <a:lnTo>
                    <a:pt x="1774113" y="1941603"/>
                  </a:lnTo>
                  <a:lnTo>
                    <a:pt x="1767758" y="1928903"/>
                  </a:lnTo>
                  <a:close/>
                </a:path>
                <a:path w="4314190" h="4824730">
                  <a:moveTo>
                    <a:pt x="1734809" y="1916203"/>
                  </a:moveTo>
                  <a:lnTo>
                    <a:pt x="1674555" y="1916203"/>
                  </a:lnTo>
                  <a:lnTo>
                    <a:pt x="1680141" y="1928903"/>
                  </a:lnTo>
                  <a:lnTo>
                    <a:pt x="1734400" y="1928903"/>
                  </a:lnTo>
                  <a:lnTo>
                    <a:pt x="1734809" y="1916203"/>
                  </a:lnTo>
                  <a:close/>
                </a:path>
                <a:path w="4314190" h="4824730">
                  <a:moveTo>
                    <a:pt x="1756607" y="1916203"/>
                  </a:moveTo>
                  <a:lnTo>
                    <a:pt x="1737081" y="1916203"/>
                  </a:lnTo>
                  <a:lnTo>
                    <a:pt x="1738459" y="1928903"/>
                  </a:lnTo>
                  <a:lnTo>
                    <a:pt x="1757493" y="1928903"/>
                  </a:lnTo>
                  <a:lnTo>
                    <a:pt x="1756607" y="1916203"/>
                  </a:lnTo>
                  <a:close/>
                </a:path>
                <a:path w="4314190" h="4824730">
                  <a:moveTo>
                    <a:pt x="1748643" y="1903503"/>
                  </a:moveTo>
                  <a:lnTo>
                    <a:pt x="1666360" y="1903503"/>
                  </a:lnTo>
                  <a:lnTo>
                    <a:pt x="1669445" y="1916203"/>
                  </a:lnTo>
                  <a:lnTo>
                    <a:pt x="1754048" y="1916203"/>
                  </a:lnTo>
                  <a:lnTo>
                    <a:pt x="1748643" y="1903503"/>
                  </a:lnTo>
                  <a:close/>
                </a:path>
                <a:path w="4314190" h="4824730">
                  <a:moveTo>
                    <a:pt x="1738320" y="1890803"/>
                  </a:moveTo>
                  <a:lnTo>
                    <a:pt x="1665808" y="1890803"/>
                  </a:lnTo>
                  <a:lnTo>
                    <a:pt x="1672456" y="1903503"/>
                  </a:lnTo>
                  <a:lnTo>
                    <a:pt x="1739220" y="1903503"/>
                  </a:lnTo>
                  <a:lnTo>
                    <a:pt x="1738320" y="1890803"/>
                  </a:lnTo>
                  <a:close/>
                </a:path>
                <a:path w="4314190" h="4824730">
                  <a:moveTo>
                    <a:pt x="1727848" y="1878103"/>
                  </a:moveTo>
                  <a:lnTo>
                    <a:pt x="1644032" y="1878103"/>
                  </a:lnTo>
                  <a:lnTo>
                    <a:pt x="1645025" y="1890803"/>
                  </a:lnTo>
                  <a:lnTo>
                    <a:pt x="1734101" y="1890803"/>
                  </a:lnTo>
                  <a:lnTo>
                    <a:pt x="1727848" y="1878103"/>
                  </a:lnTo>
                  <a:close/>
                </a:path>
                <a:path w="4314190" h="4824730">
                  <a:moveTo>
                    <a:pt x="1661328" y="1865403"/>
                  </a:moveTo>
                  <a:lnTo>
                    <a:pt x="1636550" y="1865403"/>
                  </a:lnTo>
                  <a:lnTo>
                    <a:pt x="1646055" y="1878103"/>
                  </a:lnTo>
                  <a:lnTo>
                    <a:pt x="1665334" y="1878103"/>
                  </a:lnTo>
                  <a:lnTo>
                    <a:pt x="1661328" y="1865403"/>
                  </a:lnTo>
                  <a:close/>
                </a:path>
                <a:path w="4314190" h="4824730">
                  <a:moveTo>
                    <a:pt x="1677377" y="1827303"/>
                  </a:moveTo>
                  <a:lnTo>
                    <a:pt x="1647940" y="1827303"/>
                  </a:lnTo>
                  <a:lnTo>
                    <a:pt x="1645920" y="1833026"/>
                  </a:lnTo>
                  <a:lnTo>
                    <a:pt x="1646905" y="1840003"/>
                  </a:lnTo>
                  <a:lnTo>
                    <a:pt x="1622146" y="1840003"/>
                  </a:lnTo>
                  <a:lnTo>
                    <a:pt x="1620024" y="1852703"/>
                  </a:lnTo>
                  <a:lnTo>
                    <a:pt x="1638150" y="1852703"/>
                  </a:lnTo>
                  <a:lnTo>
                    <a:pt x="1644133" y="1865403"/>
                  </a:lnTo>
                  <a:lnTo>
                    <a:pt x="1661328" y="1865403"/>
                  </a:lnTo>
                  <a:lnTo>
                    <a:pt x="1668694" y="1878103"/>
                  </a:lnTo>
                  <a:lnTo>
                    <a:pt x="1705970" y="1878103"/>
                  </a:lnTo>
                  <a:lnTo>
                    <a:pt x="1700308" y="1865403"/>
                  </a:lnTo>
                  <a:lnTo>
                    <a:pt x="1693405" y="1852703"/>
                  </a:lnTo>
                  <a:lnTo>
                    <a:pt x="1684618" y="1840003"/>
                  </a:lnTo>
                  <a:lnTo>
                    <a:pt x="1677377" y="1827303"/>
                  </a:lnTo>
                  <a:close/>
                </a:path>
                <a:path w="4314190" h="4824730">
                  <a:moveTo>
                    <a:pt x="1638150" y="1852703"/>
                  </a:moveTo>
                  <a:lnTo>
                    <a:pt x="1627953" y="1852703"/>
                  </a:lnTo>
                  <a:lnTo>
                    <a:pt x="1630822" y="1865403"/>
                  </a:lnTo>
                  <a:lnTo>
                    <a:pt x="1639833" y="1865403"/>
                  </a:lnTo>
                  <a:lnTo>
                    <a:pt x="1638150" y="1852703"/>
                  </a:lnTo>
                  <a:close/>
                </a:path>
                <a:path w="4314190" h="4824730">
                  <a:moveTo>
                    <a:pt x="1603721" y="1827303"/>
                  </a:moveTo>
                  <a:lnTo>
                    <a:pt x="1592052" y="1827303"/>
                  </a:lnTo>
                  <a:lnTo>
                    <a:pt x="1598858" y="1840003"/>
                  </a:lnTo>
                  <a:lnTo>
                    <a:pt x="1603721" y="1827303"/>
                  </a:lnTo>
                  <a:close/>
                </a:path>
                <a:path w="4314190" h="4824730">
                  <a:moveTo>
                    <a:pt x="1606769" y="1827303"/>
                  </a:moveTo>
                  <a:lnTo>
                    <a:pt x="1605372" y="1827303"/>
                  </a:lnTo>
                  <a:lnTo>
                    <a:pt x="1606547" y="1840003"/>
                  </a:lnTo>
                  <a:lnTo>
                    <a:pt x="1606914" y="1840003"/>
                  </a:lnTo>
                  <a:lnTo>
                    <a:pt x="1606769" y="1827303"/>
                  </a:lnTo>
                  <a:close/>
                </a:path>
                <a:path w="4314190" h="4824730">
                  <a:moveTo>
                    <a:pt x="1636291" y="1827303"/>
                  </a:moveTo>
                  <a:lnTo>
                    <a:pt x="1611719" y="1827303"/>
                  </a:lnTo>
                  <a:lnTo>
                    <a:pt x="1615994" y="1840003"/>
                  </a:lnTo>
                  <a:lnTo>
                    <a:pt x="1639457" y="1840003"/>
                  </a:lnTo>
                  <a:lnTo>
                    <a:pt x="1636291" y="1827303"/>
                  </a:lnTo>
                  <a:close/>
                </a:path>
                <a:path w="4314190" h="4824730">
                  <a:moveTo>
                    <a:pt x="1644503" y="1837037"/>
                  </a:moveTo>
                  <a:lnTo>
                    <a:pt x="1643456" y="1840003"/>
                  </a:lnTo>
                  <a:lnTo>
                    <a:pt x="1645844" y="1840003"/>
                  </a:lnTo>
                  <a:lnTo>
                    <a:pt x="1644503" y="1837037"/>
                  </a:lnTo>
                  <a:close/>
                </a:path>
                <a:path w="4314190" h="4824730">
                  <a:moveTo>
                    <a:pt x="1645112" y="1827303"/>
                  </a:moveTo>
                  <a:lnTo>
                    <a:pt x="1640102" y="1827303"/>
                  </a:lnTo>
                  <a:lnTo>
                    <a:pt x="1644503" y="1837037"/>
                  </a:lnTo>
                  <a:lnTo>
                    <a:pt x="1645920" y="1833026"/>
                  </a:lnTo>
                  <a:lnTo>
                    <a:pt x="1645112" y="1827303"/>
                  </a:lnTo>
                  <a:close/>
                </a:path>
                <a:path w="4314190" h="4824730">
                  <a:moveTo>
                    <a:pt x="1599470" y="1814603"/>
                  </a:moveTo>
                  <a:lnTo>
                    <a:pt x="1592215" y="1814603"/>
                  </a:lnTo>
                  <a:lnTo>
                    <a:pt x="1586850" y="1827303"/>
                  </a:lnTo>
                  <a:lnTo>
                    <a:pt x="1607088" y="1827303"/>
                  </a:lnTo>
                  <a:lnTo>
                    <a:pt x="1599470" y="1814603"/>
                  </a:lnTo>
                  <a:close/>
                </a:path>
                <a:path w="4314190" h="4824730">
                  <a:moveTo>
                    <a:pt x="1657625" y="1814603"/>
                  </a:moveTo>
                  <a:lnTo>
                    <a:pt x="1605547" y="1814603"/>
                  </a:lnTo>
                  <a:lnTo>
                    <a:pt x="1607088" y="1827303"/>
                  </a:lnTo>
                  <a:lnTo>
                    <a:pt x="1655693" y="1827303"/>
                  </a:lnTo>
                  <a:lnTo>
                    <a:pt x="1657625" y="1814603"/>
                  </a:lnTo>
                  <a:close/>
                </a:path>
                <a:path w="4314190" h="4824730">
                  <a:moveTo>
                    <a:pt x="1654958" y="1801903"/>
                  </a:moveTo>
                  <a:lnTo>
                    <a:pt x="1574774" y="1801903"/>
                  </a:lnTo>
                  <a:lnTo>
                    <a:pt x="1575253" y="1814603"/>
                  </a:lnTo>
                  <a:lnTo>
                    <a:pt x="1657662" y="1814603"/>
                  </a:lnTo>
                  <a:lnTo>
                    <a:pt x="1654958" y="1801903"/>
                  </a:lnTo>
                  <a:close/>
                </a:path>
                <a:path w="4314190" h="4824730">
                  <a:moveTo>
                    <a:pt x="1576928" y="1789203"/>
                  </a:moveTo>
                  <a:lnTo>
                    <a:pt x="1574593" y="1789203"/>
                  </a:lnTo>
                  <a:lnTo>
                    <a:pt x="1575845" y="1801903"/>
                  </a:lnTo>
                  <a:lnTo>
                    <a:pt x="1581900" y="1801903"/>
                  </a:lnTo>
                  <a:lnTo>
                    <a:pt x="1579366" y="1793997"/>
                  </a:lnTo>
                  <a:lnTo>
                    <a:pt x="1576928" y="1789203"/>
                  </a:lnTo>
                  <a:close/>
                </a:path>
                <a:path w="4314190" h="4824730">
                  <a:moveTo>
                    <a:pt x="1639573" y="1789203"/>
                  </a:moveTo>
                  <a:lnTo>
                    <a:pt x="1577829" y="1789203"/>
                  </a:lnTo>
                  <a:lnTo>
                    <a:pt x="1579366" y="1793997"/>
                  </a:lnTo>
                  <a:lnTo>
                    <a:pt x="1583387" y="1801903"/>
                  </a:lnTo>
                  <a:lnTo>
                    <a:pt x="1641581" y="1801903"/>
                  </a:lnTo>
                  <a:lnTo>
                    <a:pt x="1639573" y="1789203"/>
                  </a:lnTo>
                  <a:close/>
                </a:path>
                <a:path w="4314190" h="4824730">
                  <a:moveTo>
                    <a:pt x="1556933" y="1776503"/>
                  </a:moveTo>
                  <a:lnTo>
                    <a:pt x="1552093" y="1776503"/>
                  </a:lnTo>
                  <a:lnTo>
                    <a:pt x="1554858" y="1789203"/>
                  </a:lnTo>
                  <a:lnTo>
                    <a:pt x="1556933" y="1776503"/>
                  </a:lnTo>
                  <a:close/>
                </a:path>
                <a:path w="4314190" h="4824730">
                  <a:moveTo>
                    <a:pt x="1636037" y="1776503"/>
                  </a:moveTo>
                  <a:lnTo>
                    <a:pt x="1571898" y="1776503"/>
                  </a:lnTo>
                  <a:lnTo>
                    <a:pt x="1576928" y="1789203"/>
                  </a:lnTo>
                  <a:lnTo>
                    <a:pt x="1638316" y="1789203"/>
                  </a:lnTo>
                  <a:lnTo>
                    <a:pt x="1636037" y="1776503"/>
                  </a:lnTo>
                  <a:close/>
                </a:path>
                <a:path w="4314190" h="4824730">
                  <a:moveTo>
                    <a:pt x="1610181" y="1751103"/>
                  </a:moveTo>
                  <a:lnTo>
                    <a:pt x="1538098" y="1751103"/>
                  </a:lnTo>
                  <a:lnTo>
                    <a:pt x="1544988" y="1763803"/>
                  </a:lnTo>
                  <a:lnTo>
                    <a:pt x="1555201" y="1763803"/>
                  </a:lnTo>
                  <a:lnTo>
                    <a:pt x="1551259" y="1776503"/>
                  </a:lnTo>
                  <a:lnTo>
                    <a:pt x="1621310" y="1776503"/>
                  </a:lnTo>
                  <a:lnTo>
                    <a:pt x="1614617" y="1763803"/>
                  </a:lnTo>
                  <a:lnTo>
                    <a:pt x="1610181" y="1751103"/>
                  </a:lnTo>
                  <a:close/>
                </a:path>
                <a:path w="4314190" h="4824730">
                  <a:moveTo>
                    <a:pt x="1585872" y="1725703"/>
                  </a:moveTo>
                  <a:lnTo>
                    <a:pt x="1526490" y="1725703"/>
                  </a:lnTo>
                  <a:lnTo>
                    <a:pt x="1534855" y="1738403"/>
                  </a:lnTo>
                  <a:lnTo>
                    <a:pt x="1534501" y="1751103"/>
                  </a:lnTo>
                  <a:lnTo>
                    <a:pt x="1592744" y="1751103"/>
                  </a:lnTo>
                  <a:lnTo>
                    <a:pt x="1589747" y="1738403"/>
                  </a:lnTo>
                  <a:lnTo>
                    <a:pt x="1585872" y="1725703"/>
                  </a:lnTo>
                  <a:close/>
                </a:path>
                <a:path w="4314190" h="4824730">
                  <a:moveTo>
                    <a:pt x="1521083" y="1725703"/>
                  </a:moveTo>
                  <a:lnTo>
                    <a:pt x="1518225" y="1725703"/>
                  </a:lnTo>
                  <a:lnTo>
                    <a:pt x="1521816" y="1738403"/>
                  </a:lnTo>
                  <a:lnTo>
                    <a:pt x="1521083" y="1725703"/>
                  </a:lnTo>
                  <a:close/>
                </a:path>
                <a:path w="4314190" h="4824730">
                  <a:moveTo>
                    <a:pt x="1501794" y="1713003"/>
                  </a:moveTo>
                  <a:lnTo>
                    <a:pt x="1500699" y="1713003"/>
                  </a:lnTo>
                  <a:lnTo>
                    <a:pt x="1499681" y="1725703"/>
                  </a:lnTo>
                  <a:lnTo>
                    <a:pt x="1502687" y="1725703"/>
                  </a:lnTo>
                  <a:lnTo>
                    <a:pt x="1501794" y="1713003"/>
                  </a:lnTo>
                  <a:close/>
                </a:path>
                <a:path w="4314190" h="4824730">
                  <a:moveTo>
                    <a:pt x="1578048" y="1713003"/>
                  </a:moveTo>
                  <a:lnTo>
                    <a:pt x="1505738" y="1713003"/>
                  </a:lnTo>
                  <a:lnTo>
                    <a:pt x="1504538" y="1725703"/>
                  </a:lnTo>
                  <a:lnTo>
                    <a:pt x="1576079" y="1725703"/>
                  </a:lnTo>
                  <a:lnTo>
                    <a:pt x="1578048" y="1713003"/>
                  </a:lnTo>
                  <a:close/>
                </a:path>
                <a:path w="4314190" h="4824730">
                  <a:moveTo>
                    <a:pt x="1494158" y="1700303"/>
                  </a:moveTo>
                  <a:lnTo>
                    <a:pt x="1491628" y="1700303"/>
                  </a:lnTo>
                  <a:lnTo>
                    <a:pt x="1487072" y="1713003"/>
                  </a:lnTo>
                  <a:lnTo>
                    <a:pt x="1496322" y="1713003"/>
                  </a:lnTo>
                  <a:lnTo>
                    <a:pt x="1496516" y="1706104"/>
                  </a:lnTo>
                  <a:lnTo>
                    <a:pt x="1494158" y="1700303"/>
                  </a:lnTo>
                  <a:close/>
                </a:path>
                <a:path w="4314190" h="4824730">
                  <a:moveTo>
                    <a:pt x="1504802" y="1700303"/>
                  </a:moveTo>
                  <a:lnTo>
                    <a:pt x="1496679" y="1700303"/>
                  </a:lnTo>
                  <a:lnTo>
                    <a:pt x="1496516" y="1706104"/>
                  </a:lnTo>
                  <a:lnTo>
                    <a:pt x="1499321" y="1713003"/>
                  </a:lnTo>
                  <a:lnTo>
                    <a:pt x="1506685" y="1713003"/>
                  </a:lnTo>
                  <a:lnTo>
                    <a:pt x="1504802" y="1700303"/>
                  </a:lnTo>
                  <a:close/>
                </a:path>
                <a:path w="4314190" h="4824730">
                  <a:moveTo>
                    <a:pt x="1563663" y="1700303"/>
                  </a:moveTo>
                  <a:lnTo>
                    <a:pt x="1505848" y="1700303"/>
                  </a:lnTo>
                  <a:lnTo>
                    <a:pt x="1508475" y="1713003"/>
                  </a:lnTo>
                  <a:lnTo>
                    <a:pt x="1572147" y="1713003"/>
                  </a:lnTo>
                  <a:lnTo>
                    <a:pt x="1563663" y="1700303"/>
                  </a:lnTo>
                  <a:close/>
                </a:path>
                <a:path w="4314190" h="4824730">
                  <a:moveTo>
                    <a:pt x="1470788" y="1674903"/>
                  </a:moveTo>
                  <a:lnTo>
                    <a:pt x="1463101" y="1674903"/>
                  </a:lnTo>
                  <a:lnTo>
                    <a:pt x="1462168" y="1687603"/>
                  </a:lnTo>
                  <a:lnTo>
                    <a:pt x="1467284" y="1700303"/>
                  </a:lnTo>
                  <a:lnTo>
                    <a:pt x="1474969" y="1700303"/>
                  </a:lnTo>
                  <a:lnTo>
                    <a:pt x="1471655" y="1687603"/>
                  </a:lnTo>
                  <a:lnTo>
                    <a:pt x="1477790" y="1687603"/>
                  </a:lnTo>
                  <a:lnTo>
                    <a:pt x="1470788" y="1674903"/>
                  </a:lnTo>
                  <a:close/>
                </a:path>
                <a:path w="4314190" h="4824730">
                  <a:moveTo>
                    <a:pt x="1487897" y="1687603"/>
                  </a:moveTo>
                  <a:lnTo>
                    <a:pt x="1475766" y="1687603"/>
                  </a:lnTo>
                  <a:lnTo>
                    <a:pt x="1477280" y="1700303"/>
                  </a:lnTo>
                  <a:lnTo>
                    <a:pt x="1497185" y="1700303"/>
                  </a:lnTo>
                  <a:lnTo>
                    <a:pt x="1487897" y="1687603"/>
                  </a:lnTo>
                  <a:close/>
                </a:path>
                <a:path w="4314190" h="4824730">
                  <a:moveTo>
                    <a:pt x="1553897" y="1687603"/>
                  </a:moveTo>
                  <a:lnTo>
                    <a:pt x="1496716" y="1687603"/>
                  </a:lnTo>
                  <a:lnTo>
                    <a:pt x="1501418" y="1700303"/>
                  </a:lnTo>
                  <a:lnTo>
                    <a:pt x="1557883" y="1700303"/>
                  </a:lnTo>
                  <a:lnTo>
                    <a:pt x="1553897" y="1687603"/>
                  </a:lnTo>
                  <a:close/>
                </a:path>
                <a:path w="4314190" h="4824730">
                  <a:moveTo>
                    <a:pt x="1521902" y="1674903"/>
                  </a:moveTo>
                  <a:lnTo>
                    <a:pt x="1485741" y="1674903"/>
                  </a:lnTo>
                  <a:lnTo>
                    <a:pt x="1491377" y="1687603"/>
                  </a:lnTo>
                  <a:lnTo>
                    <a:pt x="1522357" y="1687603"/>
                  </a:lnTo>
                  <a:lnTo>
                    <a:pt x="1521902" y="1674903"/>
                  </a:lnTo>
                  <a:close/>
                </a:path>
                <a:path w="4314190" h="4824730">
                  <a:moveTo>
                    <a:pt x="1514959" y="1636803"/>
                  </a:moveTo>
                  <a:lnTo>
                    <a:pt x="1485750" y="1636803"/>
                  </a:lnTo>
                  <a:lnTo>
                    <a:pt x="1479507" y="1649503"/>
                  </a:lnTo>
                  <a:lnTo>
                    <a:pt x="1459320" y="1649503"/>
                  </a:lnTo>
                  <a:lnTo>
                    <a:pt x="1456347" y="1662203"/>
                  </a:lnTo>
                  <a:lnTo>
                    <a:pt x="1454870" y="1674903"/>
                  </a:lnTo>
                  <a:lnTo>
                    <a:pt x="1466551" y="1674903"/>
                  </a:lnTo>
                  <a:lnTo>
                    <a:pt x="1464740" y="1662203"/>
                  </a:lnTo>
                  <a:lnTo>
                    <a:pt x="1522459" y="1662203"/>
                  </a:lnTo>
                  <a:lnTo>
                    <a:pt x="1518413" y="1649503"/>
                  </a:lnTo>
                  <a:lnTo>
                    <a:pt x="1514959" y="1636803"/>
                  </a:lnTo>
                  <a:close/>
                </a:path>
                <a:path w="4314190" h="4824730">
                  <a:moveTo>
                    <a:pt x="1472121" y="1662203"/>
                  </a:moveTo>
                  <a:lnTo>
                    <a:pt x="1467031" y="1662203"/>
                  </a:lnTo>
                  <a:lnTo>
                    <a:pt x="1470453" y="1674903"/>
                  </a:lnTo>
                  <a:lnTo>
                    <a:pt x="1472934" y="1674903"/>
                  </a:lnTo>
                  <a:lnTo>
                    <a:pt x="1472121" y="1662203"/>
                  </a:lnTo>
                  <a:close/>
                </a:path>
                <a:path w="4314190" h="4824730">
                  <a:moveTo>
                    <a:pt x="1529999" y="1662203"/>
                  </a:moveTo>
                  <a:lnTo>
                    <a:pt x="1472121" y="1662203"/>
                  </a:lnTo>
                  <a:lnTo>
                    <a:pt x="1472934" y="1674903"/>
                  </a:lnTo>
                  <a:lnTo>
                    <a:pt x="1534865" y="1674903"/>
                  </a:lnTo>
                  <a:lnTo>
                    <a:pt x="1529999" y="1662203"/>
                  </a:lnTo>
                  <a:close/>
                </a:path>
                <a:path w="4314190" h="4824730">
                  <a:moveTo>
                    <a:pt x="1476173" y="1636803"/>
                  </a:moveTo>
                  <a:lnTo>
                    <a:pt x="1429768" y="1636803"/>
                  </a:lnTo>
                  <a:lnTo>
                    <a:pt x="1437498" y="1649503"/>
                  </a:lnTo>
                  <a:lnTo>
                    <a:pt x="1467851" y="1649503"/>
                  </a:lnTo>
                  <a:lnTo>
                    <a:pt x="1476173" y="1636803"/>
                  </a:lnTo>
                  <a:close/>
                </a:path>
                <a:path w="4314190" h="4824730">
                  <a:moveTo>
                    <a:pt x="1490316" y="1624103"/>
                  </a:moveTo>
                  <a:lnTo>
                    <a:pt x="1433758" y="1624103"/>
                  </a:lnTo>
                  <a:lnTo>
                    <a:pt x="1436528" y="1636803"/>
                  </a:lnTo>
                  <a:lnTo>
                    <a:pt x="1476173" y="1636803"/>
                  </a:lnTo>
                  <a:lnTo>
                    <a:pt x="1467851" y="1649503"/>
                  </a:lnTo>
                  <a:lnTo>
                    <a:pt x="1479507" y="1649503"/>
                  </a:lnTo>
                  <a:lnTo>
                    <a:pt x="1485750" y="1636803"/>
                  </a:lnTo>
                  <a:lnTo>
                    <a:pt x="1490316" y="1624103"/>
                  </a:lnTo>
                  <a:close/>
                </a:path>
                <a:path w="4314190" h="4824730">
                  <a:moveTo>
                    <a:pt x="1414757" y="1611403"/>
                  </a:moveTo>
                  <a:lnTo>
                    <a:pt x="1405955" y="1611403"/>
                  </a:lnTo>
                  <a:lnTo>
                    <a:pt x="1415740" y="1624103"/>
                  </a:lnTo>
                  <a:lnTo>
                    <a:pt x="1419110" y="1624103"/>
                  </a:lnTo>
                  <a:lnTo>
                    <a:pt x="1414757" y="1611403"/>
                  </a:lnTo>
                  <a:close/>
                </a:path>
                <a:path w="4314190" h="4824730">
                  <a:moveTo>
                    <a:pt x="1487188" y="1611403"/>
                  </a:moveTo>
                  <a:lnTo>
                    <a:pt x="1424073" y="1611403"/>
                  </a:lnTo>
                  <a:lnTo>
                    <a:pt x="1429331" y="1624103"/>
                  </a:lnTo>
                  <a:lnTo>
                    <a:pt x="1491847" y="1624103"/>
                  </a:lnTo>
                  <a:lnTo>
                    <a:pt x="1487188" y="1611403"/>
                  </a:lnTo>
                  <a:close/>
                </a:path>
                <a:path w="4314190" h="4824730">
                  <a:moveTo>
                    <a:pt x="1454586" y="1573303"/>
                  </a:moveTo>
                  <a:lnTo>
                    <a:pt x="1387281" y="1573303"/>
                  </a:lnTo>
                  <a:lnTo>
                    <a:pt x="1391693" y="1586003"/>
                  </a:lnTo>
                  <a:lnTo>
                    <a:pt x="1394990" y="1598703"/>
                  </a:lnTo>
                  <a:lnTo>
                    <a:pt x="1397885" y="1611403"/>
                  </a:lnTo>
                  <a:lnTo>
                    <a:pt x="1402604" y="1611403"/>
                  </a:lnTo>
                  <a:lnTo>
                    <a:pt x="1401915" y="1598703"/>
                  </a:lnTo>
                  <a:lnTo>
                    <a:pt x="1468378" y="1598703"/>
                  </a:lnTo>
                  <a:lnTo>
                    <a:pt x="1465486" y="1586003"/>
                  </a:lnTo>
                  <a:lnTo>
                    <a:pt x="1460438" y="1586003"/>
                  </a:lnTo>
                  <a:lnTo>
                    <a:pt x="1454586" y="1573303"/>
                  </a:lnTo>
                  <a:close/>
                </a:path>
                <a:path w="4314190" h="4824730">
                  <a:moveTo>
                    <a:pt x="1463887" y="1598703"/>
                  </a:moveTo>
                  <a:lnTo>
                    <a:pt x="1403337" y="1598703"/>
                  </a:lnTo>
                  <a:lnTo>
                    <a:pt x="1406320" y="1611403"/>
                  </a:lnTo>
                  <a:lnTo>
                    <a:pt x="1470428" y="1611403"/>
                  </a:lnTo>
                  <a:lnTo>
                    <a:pt x="1463887" y="1598703"/>
                  </a:lnTo>
                  <a:close/>
                </a:path>
                <a:path w="4314190" h="4824730">
                  <a:moveTo>
                    <a:pt x="1426570" y="1560603"/>
                  </a:moveTo>
                  <a:lnTo>
                    <a:pt x="1380131" y="1560603"/>
                  </a:lnTo>
                  <a:lnTo>
                    <a:pt x="1382553" y="1573303"/>
                  </a:lnTo>
                  <a:lnTo>
                    <a:pt x="1432555" y="1573303"/>
                  </a:lnTo>
                  <a:lnTo>
                    <a:pt x="1426570" y="1560603"/>
                  </a:lnTo>
                  <a:close/>
                </a:path>
                <a:path w="4314190" h="4824730">
                  <a:moveTo>
                    <a:pt x="1410552" y="1547903"/>
                  </a:moveTo>
                  <a:lnTo>
                    <a:pt x="1368185" y="1547903"/>
                  </a:lnTo>
                  <a:lnTo>
                    <a:pt x="1374950" y="1560603"/>
                  </a:lnTo>
                  <a:lnTo>
                    <a:pt x="1410607" y="1560603"/>
                  </a:lnTo>
                  <a:lnTo>
                    <a:pt x="1410552" y="1547903"/>
                  </a:lnTo>
                  <a:close/>
                </a:path>
                <a:path w="4314190" h="4824730">
                  <a:moveTo>
                    <a:pt x="1424215" y="1547903"/>
                  </a:moveTo>
                  <a:lnTo>
                    <a:pt x="1410552" y="1547903"/>
                  </a:lnTo>
                  <a:lnTo>
                    <a:pt x="1410607" y="1560603"/>
                  </a:lnTo>
                  <a:lnTo>
                    <a:pt x="1422819" y="1560603"/>
                  </a:lnTo>
                  <a:lnTo>
                    <a:pt x="1424215" y="1547903"/>
                  </a:lnTo>
                  <a:close/>
                </a:path>
                <a:path w="4314190" h="4824730">
                  <a:moveTo>
                    <a:pt x="1343540" y="1535203"/>
                  </a:moveTo>
                  <a:lnTo>
                    <a:pt x="1338609" y="1535203"/>
                  </a:lnTo>
                  <a:lnTo>
                    <a:pt x="1343074" y="1547903"/>
                  </a:lnTo>
                  <a:lnTo>
                    <a:pt x="1344380" y="1536822"/>
                  </a:lnTo>
                  <a:lnTo>
                    <a:pt x="1343540" y="1535203"/>
                  </a:lnTo>
                  <a:close/>
                </a:path>
                <a:path w="4314190" h="4824730">
                  <a:moveTo>
                    <a:pt x="1422742" y="1535203"/>
                  </a:moveTo>
                  <a:lnTo>
                    <a:pt x="1344571" y="1535203"/>
                  </a:lnTo>
                  <a:lnTo>
                    <a:pt x="1344380" y="1536822"/>
                  </a:lnTo>
                  <a:lnTo>
                    <a:pt x="1350130" y="1547903"/>
                  </a:lnTo>
                  <a:lnTo>
                    <a:pt x="1424457" y="1547903"/>
                  </a:lnTo>
                  <a:lnTo>
                    <a:pt x="1422742" y="1535203"/>
                  </a:lnTo>
                  <a:close/>
                </a:path>
                <a:path w="4314190" h="4824730">
                  <a:moveTo>
                    <a:pt x="1335525" y="1522503"/>
                  </a:moveTo>
                  <a:lnTo>
                    <a:pt x="1328144" y="1522503"/>
                  </a:lnTo>
                  <a:lnTo>
                    <a:pt x="1334146" y="1535203"/>
                  </a:lnTo>
                  <a:lnTo>
                    <a:pt x="1336220" y="1535203"/>
                  </a:lnTo>
                  <a:lnTo>
                    <a:pt x="1335525" y="1522503"/>
                  </a:lnTo>
                  <a:close/>
                </a:path>
                <a:path w="4314190" h="4824730">
                  <a:moveTo>
                    <a:pt x="1405513" y="1522503"/>
                  </a:moveTo>
                  <a:lnTo>
                    <a:pt x="1337406" y="1522503"/>
                  </a:lnTo>
                  <a:lnTo>
                    <a:pt x="1341123" y="1535203"/>
                  </a:lnTo>
                  <a:lnTo>
                    <a:pt x="1410237" y="1535203"/>
                  </a:lnTo>
                  <a:lnTo>
                    <a:pt x="1405513" y="1522503"/>
                  </a:lnTo>
                  <a:close/>
                </a:path>
                <a:path w="4314190" h="4824730">
                  <a:moveTo>
                    <a:pt x="1329059" y="1509803"/>
                  </a:moveTo>
                  <a:lnTo>
                    <a:pt x="1316426" y="1509803"/>
                  </a:lnTo>
                  <a:lnTo>
                    <a:pt x="1324512" y="1522503"/>
                  </a:lnTo>
                  <a:lnTo>
                    <a:pt x="1329059" y="1509803"/>
                  </a:lnTo>
                  <a:close/>
                </a:path>
                <a:path w="4314190" h="4824730">
                  <a:moveTo>
                    <a:pt x="1386715" y="1509803"/>
                  </a:moveTo>
                  <a:lnTo>
                    <a:pt x="1329059" y="1509803"/>
                  </a:lnTo>
                  <a:lnTo>
                    <a:pt x="1333179" y="1522503"/>
                  </a:lnTo>
                  <a:lnTo>
                    <a:pt x="1397294" y="1522503"/>
                  </a:lnTo>
                  <a:lnTo>
                    <a:pt x="1386715" y="1509803"/>
                  </a:lnTo>
                  <a:close/>
                </a:path>
                <a:path w="4314190" h="4824730">
                  <a:moveTo>
                    <a:pt x="1312918" y="1497103"/>
                  </a:moveTo>
                  <a:lnTo>
                    <a:pt x="1298605" y="1497103"/>
                  </a:lnTo>
                  <a:lnTo>
                    <a:pt x="1307043" y="1509803"/>
                  </a:lnTo>
                  <a:lnTo>
                    <a:pt x="1313489" y="1509803"/>
                  </a:lnTo>
                  <a:lnTo>
                    <a:pt x="1312918" y="1497103"/>
                  </a:lnTo>
                  <a:close/>
                </a:path>
                <a:path w="4314190" h="4824730">
                  <a:moveTo>
                    <a:pt x="1354967" y="1497103"/>
                  </a:moveTo>
                  <a:lnTo>
                    <a:pt x="1323804" y="1497103"/>
                  </a:lnTo>
                  <a:lnTo>
                    <a:pt x="1324402" y="1509803"/>
                  </a:lnTo>
                  <a:lnTo>
                    <a:pt x="1358714" y="1509803"/>
                  </a:lnTo>
                  <a:lnTo>
                    <a:pt x="1354967" y="1497103"/>
                  </a:lnTo>
                  <a:close/>
                </a:path>
                <a:path w="4314190" h="4824730">
                  <a:moveTo>
                    <a:pt x="1352726" y="1471703"/>
                  </a:moveTo>
                  <a:lnTo>
                    <a:pt x="1298678" y="1471703"/>
                  </a:lnTo>
                  <a:lnTo>
                    <a:pt x="1304604" y="1484403"/>
                  </a:lnTo>
                  <a:lnTo>
                    <a:pt x="1361374" y="1484403"/>
                  </a:lnTo>
                  <a:lnTo>
                    <a:pt x="1367460" y="1497103"/>
                  </a:lnTo>
                  <a:lnTo>
                    <a:pt x="1370403" y="1497103"/>
                  </a:lnTo>
                  <a:lnTo>
                    <a:pt x="1366841" y="1509803"/>
                  </a:lnTo>
                  <a:lnTo>
                    <a:pt x="1385177" y="1509803"/>
                  </a:lnTo>
                  <a:lnTo>
                    <a:pt x="1378782" y="1497103"/>
                  </a:lnTo>
                  <a:lnTo>
                    <a:pt x="1367856" y="1484403"/>
                  </a:lnTo>
                  <a:lnTo>
                    <a:pt x="1352726" y="1471703"/>
                  </a:lnTo>
                  <a:close/>
                </a:path>
                <a:path w="4314190" h="4824730">
                  <a:moveTo>
                    <a:pt x="1353226" y="1484403"/>
                  </a:moveTo>
                  <a:lnTo>
                    <a:pt x="1293531" y="1484403"/>
                  </a:lnTo>
                  <a:lnTo>
                    <a:pt x="1293354" y="1497103"/>
                  </a:lnTo>
                  <a:lnTo>
                    <a:pt x="1353350" y="1497103"/>
                  </a:lnTo>
                  <a:lnTo>
                    <a:pt x="1353226" y="1484403"/>
                  </a:lnTo>
                  <a:close/>
                </a:path>
                <a:path w="4314190" h="4824730">
                  <a:moveTo>
                    <a:pt x="1279910" y="1471703"/>
                  </a:moveTo>
                  <a:lnTo>
                    <a:pt x="1275727" y="1471703"/>
                  </a:lnTo>
                  <a:lnTo>
                    <a:pt x="1278689" y="1484403"/>
                  </a:lnTo>
                  <a:lnTo>
                    <a:pt x="1281846" y="1484403"/>
                  </a:lnTo>
                  <a:lnTo>
                    <a:pt x="1279910" y="1471703"/>
                  </a:lnTo>
                  <a:close/>
                </a:path>
                <a:path w="4314190" h="4824730">
                  <a:moveTo>
                    <a:pt x="1290476" y="1476976"/>
                  </a:moveTo>
                  <a:lnTo>
                    <a:pt x="1293568" y="1484403"/>
                  </a:lnTo>
                  <a:lnTo>
                    <a:pt x="1294476" y="1484403"/>
                  </a:lnTo>
                  <a:lnTo>
                    <a:pt x="1290476" y="1476976"/>
                  </a:lnTo>
                  <a:close/>
                </a:path>
                <a:path w="4314190" h="4824730">
                  <a:moveTo>
                    <a:pt x="1288280" y="1471703"/>
                  </a:moveTo>
                  <a:lnTo>
                    <a:pt x="1287636" y="1471703"/>
                  </a:lnTo>
                  <a:lnTo>
                    <a:pt x="1290476" y="1476976"/>
                  </a:lnTo>
                  <a:lnTo>
                    <a:pt x="1288280" y="1471703"/>
                  </a:lnTo>
                  <a:close/>
                </a:path>
                <a:path w="4314190" h="4824730">
                  <a:moveTo>
                    <a:pt x="1287977" y="1459003"/>
                  </a:moveTo>
                  <a:lnTo>
                    <a:pt x="1282833" y="1459003"/>
                  </a:lnTo>
                  <a:lnTo>
                    <a:pt x="1285592" y="1471703"/>
                  </a:lnTo>
                  <a:lnTo>
                    <a:pt x="1287271" y="1471703"/>
                  </a:lnTo>
                  <a:lnTo>
                    <a:pt x="1287977" y="1459003"/>
                  </a:lnTo>
                  <a:close/>
                </a:path>
                <a:path w="4314190" h="4824730">
                  <a:moveTo>
                    <a:pt x="1352006" y="1459003"/>
                  </a:moveTo>
                  <a:lnTo>
                    <a:pt x="1291615" y="1459003"/>
                  </a:lnTo>
                  <a:lnTo>
                    <a:pt x="1296303" y="1471703"/>
                  </a:lnTo>
                  <a:lnTo>
                    <a:pt x="1354450" y="1471703"/>
                  </a:lnTo>
                  <a:lnTo>
                    <a:pt x="1352006" y="1459003"/>
                  </a:lnTo>
                  <a:close/>
                </a:path>
                <a:path w="4314190" h="4824730">
                  <a:moveTo>
                    <a:pt x="1301491" y="1420903"/>
                  </a:moveTo>
                  <a:lnTo>
                    <a:pt x="1250562" y="1420903"/>
                  </a:lnTo>
                  <a:lnTo>
                    <a:pt x="1251178" y="1433603"/>
                  </a:lnTo>
                  <a:lnTo>
                    <a:pt x="1250995" y="1434829"/>
                  </a:lnTo>
                  <a:lnTo>
                    <a:pt x="1256899" y="1446303"/>
                  </a:lnTo>
                  <a:lnTo>
                    <a:pt x="1263262" y="1459003"/>
                  </a:lnTo>
                  <a:lnTo>
                    <a:pt x="1322020" y="1459003"/>
                  </a:lnTo>
                  <a:lnTo>
                    <a:pt x="1319068" y="1446303"/>
                  </a:lnTo>
                  <a:lnTo>
                    <a:pt x="1315710" y="1446303"/>
                  </a:lnTo>
                  <a:lnTo>
                    <a:pt x="1312484" y="1433603"/>
                  </a:lnTo>
                  <a:lnTo>
                    <a:pt x="1309927" y="1433603"/>
                  </a:lnTo>
                  <a:lnTo>
                    <a:pt x="1301491" y="1420903"/>
                  </a:lnTo>
                  <a:close/>
                </a:path>
                <a:path w="4314190" h="4824730">
                  <a:moveTo>
                    <a:pt x="1325544" y="1433603"/>
                  </a:moveTo>
                  <a:lnTo>
                    <a:pt x="1323072" y="1446303"/>
                  </a:lnTo>
                  <a:lnTo>
                    <a:pt x="1324559" y="1459003"/>
                  </a:lnTo>
                  <a:lnTo>
                    <a:pt x="1327185" y="1459003"/>
                  </a:lnTo>
                  <a:lnTo>
                    <a:pt x="1325573" y="1446303"/>
                  </a:lnTo>
                  <a:lnTo>
                    <a:pt x="1329837" y="1446303"/>
                  </a:lnTo>
                  <a:lnTo>
                    <a:pt x="1325544" y="1433603"/>
                  </a:lnTo>
                  <a:close/>
                </a:path>
                <a:path w="4314190" h="4824730">
                  <a:moveTo>
                    <a:pt x="1335019" y="1446303"/>
                  </a:moveTo>
                  <a:lnTo>
                    <a:pt x="1326948" y="1446303"/>
                  </a:lnTo>
                  <a:lnTo>
                    <a:pt x="1327185" y="1459003"/>
                  </a:lnTo>
                  <a:lnTo>
                    <a:pt x="1340153" y="1459003"/>
                  </a:lnTo>
                  <a:lnTo>
                    <a:pt x="1335019" y="1446303"/>
                  </a:lnTo>
                  <a:close/>
                </a:path>
                <a:path w="4314190" h="4824730">
                  <a:moveTo>
                    <a:pt x="1250365" y="1433603"/>
                  </a:moveTo>
                  <a:lnTo>
                    <a:pt x="1242963" y="1433603"/>
                  </a:lnTo>
                  <a:lnTo>
                    <a:pt x="1245187" y="1446303"/>
                  </a:lnTo>
                  <a:lnTo>
                    <a:pt x="1249288" y="1446303"/>
                  </a:lnTo>
                  <a:lnTo>
                    <a:pt x="1250995" y="1434829"/>
                  </a:lnTo>
                  <a:lnTo>
                    <a:pt x="1250365" y="1433603"/>
                  </a:lnTo>
                  <a:close/>
                </a:path>
                <a:path w="4314190" h="4824730">
                  <a:moveTo>
                    <a:pt x="1240641" y="1408203"/>
                  </a:moveTo>
                  <a:lnTo>
                    <a:pt x="1217128" y="1408203"/>
                  </a:lnTo>
                  <a:lnTo>
                    <a:pt x="1222679" y="1420903"/>
                  </a:lnTo>
                  <a:lnTo>
                    <a:pt x="1233569" y="1420903"/>
                  </a:lnTo>
                  <a:lnTo>
                    <a:pt x="1237918" y="1433603"/>
                  </a:lnTo>
                  <a:lnTo>
                    <a:pt x="1240876" y="1433603"/>
                  </a:lnTo>
                  <a:lnTo>
                    <a:pt x="1241949" y="1420903"/>
                  </a:lnTo>
                  <a:lnTo>
                    <a:pt x="1240641" y="1408203"/>
                  </a:lnTo>
                  <a:close/>
                </a:path>
                <a:path w="4314190" h="4824730">
                  <a:moveTo>
                    <a:pt x="1250364" y="1420903"/>
                  </a:moveTo>
                  <a:lnTo>
                    <a:pt x="1242555" y="1420903"/>
                  </a:lnTo>
                  <a:lnTo>
                    <a:pt x="1247509" y="1433603"/>
                  </a:lnTo>
                  <a:lnTo>
                    <a:pt x="1250364" y="1420903"/>
                  </a:lnTo>
                  <a:close/>
                </a:path>
                <a:path w="4314190" h="4824730">
                  <a:moveTo>
                    <a:pt x="1259005" y="1408203"/>
                  </a:moveTo>
                  <a:lnTo>
                    <a:pt x="1240641" y="1408203"/>
                  </a:lnTo>
                  <a:lnTo>
                    <a:pt x="1247148" y="1420903"/>
                  </a:lnTo>
                  <a:lnTo>
                    <a:pt x="1258210" y="1420903"/>
                  </a:lnTo>
                  <a:lnTo>
                    <a:pt x="1259005" y="1408203"/>
                  </a:lnTo>
                  <a:close/>
                </a:path>
                <a:path w="4314190" h="4824730">
                  <a:moveTo>
                    <a:pt x="1291565" y="1395503"/>
                  </a:moveTo>
                  <a:lnTo>
                    <a:pt x="1226694" y="1395503"/>
                  </a:lnTo>
                  <a:lnTo>
                    <a:pt x="1228382" y="1408203"/>
                  </a:lnTo>
                  <a:lnTo>
                    <a:pt x="1259005" y="1408203"/>
                  </a:lnTo>
                  <a:lnTo>
                    <a:pt x="1258210" y="1420903"/>
                  </a:lnTo>
                  <a:lnTo>
                    <a:pt x="1312228" y="1420903"/>
                  </a:lnTo>
                  <a:lnTo>
                    <a:pt x="1303299" y="1408203"/>
                  </a:lnTo>
                  <a:lnTo>
                    <a:pt x="1291565" y="1395503"/>
                  </a:lnTo>
                  <a:close/>
                </a:path>
                <a:path w="4314190" h="4824730">
                  <a:moveTo>
                    <a:pt x="1214411" y="1395503"/>
                  </a:moveTo>
                  <a:lnTo>
                    <a:pt x="1208287" y="1395503"/>
                  </a:lnTo>
                  <a:lnTo>
                    <a:pt x="1212166" y="1408203"/>
                  </a:lnTo>
                  <a:lnTo>
                    <a:pt x="1214685" y="1408203"/>
                  </a:lnTo>
                  <a:lnTo>
                    <a:pt x="1214411" y="1395503"/>
                  </a:lnTo>
                  <a:close/>
                </a:path>
                <a:path w="4314190" h="4824730">
                  <a:moveTo>
                    <a:pt x="1267636" y="1382803"/>
                  </a:moveTo>
                  <a:lnTo>
                    <a:pt x="1221122" y="1382803"/>
                  </a:lnTo>
                  <a:lnTo>
                    <a:pt x="1223797" y="1395503"/>
                  </a:lnTo>
                  <a:lnTo>
                    <a:pt x="1269902" y="1395503"/>
                  </a:lnTo>
                  <a:lnTo>
                    <a:pt x="1267636" y="1382803"/>
                  </a:lnTo>
                  <a:close/>
                </a:path>
                <a:path w="4314190" h="4824730">
                  <a:moveTo>
                    <a:pt x="1274865" y="1382803"/>
                  </a:moveTo>
                  <a:lnTo>
                    <a:pt x="1271227" y="1382803"/>
                  </a:lnTo>
                  <a:lnTo>
                    <a:pt x="1273728" y="1395503"/>
                  </a:lnTo>
                  <a:lnTo>
                    <a:pt x="1280822" y="1395503"/>
                  </a:lnTo>
                  <a:lnTo>
                    <a:pt x="1274865" y="1382803"/>
                  </a:lnTo>
                  <a:close/>
                </a:path>
                <a:path w="4314190" h="4824730">
                  <a:moveTo>
                    <a:pt x="1255173" y="1370103"/>
                  </a:moveTo>
                  <a:lnTo>
                    <a:pt x="1210121" y="1370103"/>
                  </a:lnTo>
                  <a:lnTo>
                    <a:pt x="1214084" y="1382803"/>
                  </a:lnTo>
                  <a:lnTo>
                    <a:pt x="1261927" y="1382803"/>
                  </a:lnTo>
                  <a:lnTo>
                    <a:pt x="1255173" y="1370103"/>
                  </a:lnTo>
                  <a:close/>
                </a:path>
                <a:path w="4314190" h="4824730">
                  <a:moveTo>
                    <a:pt x="1268279" y="1370103"/>
                  </a:moveTo>
                  <a:lnTo>
                    <a:pt x="1262188" y="1370103"/>
                  </a:lnTo>
                  <a:lnTo>
                    <a:pt x="1266700" y="1382803"/>
                  </a:lnTo>
                  <a:lnTo>
                    <a:pt x="1269438" y="1382803"/>
                  </a:lnTo>
                  <a:lnTo>
                    <a:pt x="1268279" y="1370103"/>
                  </a:lnTo>
                  <a:close/>
                </a:path>
                <a:path w="4314190" h="4824730">
                  <a:moveTo>
                    <a:pt x="1180000" y="1357403"/>
                  </a:moveTo>
                  <a:lnTo>
                    <a:pt x="1174490" y="1357403"/>
                  </a:lnTo>
                  <a:lnTo>
                    <a:pt x="1178547" y="1370103"/>
                  </a:lnTo>
                  <a:lnTo>
                    <a:pt x="1180000" y="1357403"/>
                  </a:lnTo>
                  <a:close/>
                </a:path>
                <a:path w="4314190" h="4824730">
                  <a:moveTo>
                    <a:pt x="1249501" y="1344703"/>
                  </a:moveTo>
                  <a:lnTo>
                    <a:pt x="1183055" y="1344703"/>
                  </a:lnTo>
                  <a:lnTo>
                    <a:pt x="1181891" y="1357403"/>
                  </a:lnTo>
                  <a:lnTo>
                    <a:pt x="1185081" y="1370103"/>
                  </a:lnTo>
                  <a:lnTo>
                    <a:pt x="1194150" y="1370103"/>
                  </a:lnTo>
                  <a:lnTo>
                    <a:pt x="1192751" y="1357403"/>
                  </a:lnTo>
                  <a:lnTo>
                    <a:pt x="1253964" y="1357403"/>
                  </a:lnTo>
                  <a:lnTo>
                    <a:pt x="1249501" y="1344703"/>
                  </a:lnTo>
                  <a:close/>
                </a:path>
                <a:path w="4314190" h="4824730">
                  <a:moveTo>
                    <a:pt x="1258380" y="1357403"/>
                  </a:moveTo>
                  <a:lnTo>
                    <a:pt x="1198854" y="1357403"/>
                  </a:lnTo>
                  <a:lnTo>
                    <a:pt x="1202306" y="1370103"/>
                  </a:lnTo>
                  <a:lnTo>
                    <a:pt x="1262443" y="1370103"/>
                  </a:lnTo>
                  <a:lnTo>
                    <a:pt x="1258380" y="1357403"/>
                  </a:lnTo>
                  <a:close/>
                </a:path>
                <a:path w="4314190" h="4824730">
                  <a:moveTo>
                    <a:pt x="1169065" y="1332003"/>
                  </a:moveTo>
                  <a:lnTo>
                    <a:pt x="1160319" y="1332003"/>
                  </a:lnTo>
                  <a:lnTo>
                    <a:pt x="1160646" y="1344703"/>
                  </a:lnTo>
                  <a:lnTo>
                    <a:pt x="1163221" y="1344703"/>
                  </a:lnTo>
                  <a:lnTo>
                    <a:pt x="1169065" y="1332003"/>
                  </a:lnTo>
                  <a:close/>
                </a:path>
                <a:path w="4314190" h="4824730">
                  <a:moveTo>
                    <a:pt x="1186279" y="1332003"/>
                  </a:moveTo>
                  <a:lnTo>
                    <a:pt x="1174922" y="1332003"/>
                  </a:lnTo>
                  <a:lnTo>
                    <a:pt x="1180159" y="1344703"/>
                  </a:lnTo>
                  <a:lnTo>
                    <a:pt x="1187576" y="1344703"/>
                  </a:lnTo>
                  <a:lnTo>
                    <a:pt x="1186279" y="1332003"/>
                  </a:lnTo>
                  <a:close/>
                </a:path>
                <a:path w="4314190" h="4824730">
                  <a:moveTo>
                    <a:pt x="1233443" y="1332003"/>
                  </a:moveTo>
                  <a:lnTo>
                    <a:pt x="1194690" y="1332003"/>
                  </a:lnTo>
                  <a:lnTo>
                    <a:pt x="1199673" y="1344703"/>
                  </a:lnTo>
                  <a:lnTo>
                    <a:pt x="1237248" y="1344703"/>
                  </a:lnTo>
                  <a:lnTo>
                    <a:pt x="1233443" y="1332003"/>
                  </a:lnTo>
                  <a:close/>
                </a:path>
                <a:path w="4314190" h="4824730">
                  <a:moveTo>
                    <a:pt x="1226117" y="1319303"/>
                  </a:moveTo>
                  <a:lnTo>
                    <a:pt x="1162639" y="1319303"/>
                  </a:lnTo>
                  <a:lnTo>
                    <a:pt x="1162335" y="1332003"/>
                  </a:lnTo>
                  <a:lnTo>
                    <a:pt x="1229685" y="1332003"/>
                  </a:lnTo>
                  <a:lnTo>
                    <a:pt x="1226117" y="1319303"/>
                  </a:lnTo>
                  <a:close/>
                </a:path>
                <a:path w="4314190" h="4824730">
                  <a:moveTo>
                    <a:pt x="1210774" y="1306603"/>
                  </a:moveTo>
                  <a:lnTo>
                    <a:pt x="1134462" y="1306603"/>
                  </a:lnTo>
                  <a:lnTo>
                    <a:pt x="1140921" y="1319303"/>
                  </a:lnTo>
                  <a:lnTo>
                    <a:pt x="1214092" y="1319303"/>
                  </a:lnTo>
                  <a:lnTo>
                    <a:pt x="1210774" y="1306603"/>
                  </a:lnTo>
                  <a:close/>
                </a:path>
                <a:path w="4314190" h="4824730">
                  <a:moveTo>
                    <a:pt x="1120132" y="1293903"/>
                  </a:moveTo>
                  <a:lnTo>
                    <a:pt x="1122297" y="1306603"/>
                  </a:lnTo>
                  <a:lnTo>
                    <a:pt x="1123631" y="1306603"/>
                  </a:lnTo>
                  <a:lnTo>
                    <a:pt x="1120132" y="1293903"/>
                  </a:lnTo>
                  <a:close/>
                </a:path>
                <a:path w="4314190" h="4824730">
                  <a:moveTo>
                    <a:pt x="1136955" y="1293903"/>
                  </a:moveTo>
                  <a:lnTo>
                    <a:pt x="1125032" y="1293903"/>
                  </a:lnTo>
                  <a:lnTo>
                    <a:pt x="1129156" y="1306603"/>
                  </a:lnTo>
                  <a:lnTo>
                    <a:pt x="1136165" y="1306603"/>
                  </a:lnTo>
                  <a:lnTo>
                    <a:pt x="1136955" y="1293903"/>
                  </a:lnTo>
                  <a:close/>
                </a:path>
                <a:path w="4314190" h="4824730">
                  <a:moveTo>
                    <a:pt x="1196355" y="1293903"/>
                  </a:moveTo>
                  <a:lnTo>
                    <a:pt x="1141160" y="1293903"/>
                  </a:lnTo>
                  <a:lnTo>
                    <a:pt x="1139457" y="1306603"/>
                  </a:lnTo>
                  <a:lnTo>
                    <a:pt x="1200804" y="1306603"/>
                  </a:lnTo>
                  <a:lnTo>
                    <a:pt x="1200642" y="1305807"/>
                  </a:lnTo>
                  <a:lnTo>
                    <a:pt x="1196355" y="1293903"/>
                  </a:lnTo>
                  <a:close/>
                </a:path>
                <a:path w="4314190" h="4824730">
                  <a:moveTo>
                    <a:pt x="1200642" y="1305807"/>
                  </a:moveTo>
                  <a:lnTo>
                    <a:pt x="1200804" y="1306603"/>
                  </a:lnTo>
                  <a:lnTo>
                    <a:pt x="1200642" y="1305807"/>
                  </a:lnTo>
                  <a:close/>
                </a:path>
                <a:path w="4314190" h="4824730">
                  <a:moveTo>
                    <a:pt x="1204593" y="1293903"/>
                  </a:moveTo>
                  <a:lnTo>
                    <a:pt x="1198217" y="1293903"/>
                  </a:lnTo>
                  <a:lnTo>
                    <a:pt x="1200642" y="1305807"/>
                  </a:lnTo>
                  <a:lnTo>
                    <a:pt x="1200929" y="1306603"/>
                  </a:lnTo>
                  <a:lnTo>
                    <a:pt x="1210374" y="1306603"/>
                  </a:lnTo>
                  <a:lnTo>
                    <a:pt x="1204593" y="1293903"/>
                  </a:lnTo>
                  <a:close/>
                </a:path>
                <a:path w="4314190" h="4824730">
                  <a:moveTo>
                    <a:pt x="1082358" y="1230403"/>
                  </a:moveTo>
                  <a:lnTo>
                    <a:pt x="1074948" y="1230403"/>
                  </a:lnTo>
                  <a:lnTo>
                    <a:pt x="1077114" y="1243103"/>
                  </a:lnTo>
                  <a:lnTo>
                    <a:pt x="1086911" y="1255803"/>
                  </a:lnTo>
                  <a:lnTo>
                    <a:pt x="1127722" y="1255803"/>
                  </a:lnTo>
                  <a:lnTo>
                    <a:pt x="1118610" y="1268503"/>
                  </a:lnTo>
                  <a:lnTo>
                    <a:pt x="1113323" y="1281203"/>
                  </a:lnTo>
                  <a:lnTo>
                    <a:pt x="1112530" y="1293903"/>
                  </a:lnTo>
                  <a:lnTo>
                    <a:pt x="1193439" y="1293903"/>
                  </a:lnTo>
                  <a:lnTo>
                    <a:pt x="1188165" y="1281203"/>
                  </a:lnTo>
                  <a:lnTo>
                    <a:pt x="1180303" y="1268503"/>
                  </a:lnTo>
                  <a:lnTo>
                    <a:pt x="1126277" y="1268503"/>
                  </a:lnTo>
                  <a:lnTo>
                    <a:pt x="1134667" y="1255803"/>
                  </a:lnTo>
                  <a:lnTo>
                    <a:pt x="1140945" y="1243103"/>
                  </a:lnTo>
                  <a:lnTo>
                    <a:pt x="1080664" y="1243103"/>
                  </a:lnTo>
                  <a:lnTo>
                    <a:pt x="1082358" y="1230403"/>
                  </a:lnTo>
                  <a:close/>
                </a:path>
                <a:path w="4314190" h="4824730">
                  <a:moveTo>
                    <a:pt x="1117700" y="1268503"/>
                  </a:moveTo>
                  <a:lnTo>
                    <a:pt x="1102554" y="1268503"/>
                  </a:lnTo>
                  <a:lnTo>
                    <a:pt x="1103485" y="1281203"/>
                  </a:lnTo>
                  <a:lnTo>
                    <a:pt x="1110858" y="1281203"/>
                  </a:lnTo>
                  <a:lnTo>
                    <a:pt x="1117700" y="1268503"/>
                  </a:lnTo>
                  <a:close/>
                </a:path>
                <a:path w="4314190" h="4824730">
                  <a:moveTo>
                    <a:pt x="1127722" y="1255803"/>
                  </a:moveTo>
                  <a:lnTo>
                    <a:pt x="1098238" y="1255803"/>
                  </a:lnTo>
                  <a:lnTo>
                    <a:pt x="1101113" y="1268503"/>
                  </a:lnTo>
                  <a:lnTo>
                    <a:pt x="1118610" y="1268503"/>
                  </a:lnTo>
                  <a:lnTo>
                    <a:pt x="1127722" y="1255803"/>
                  </a:lnTo>
                  <a:close/>
                </a:path>
                <a:path w="4314190" h="4824730">
                  <a:moveTo>
                    <a:pt x="1136132" y="1255803"/>
                  </a:moveTo>
                  <a:lnTo>
                    <a:pt x="1134667" y="1255803"/>
                  </a:lnTo>
                  <a:lnTo>
                    <a:pt x="1126277" y="1268503"/>
                  </a:lnTo>
                  <a:lnTo>
                    <a:pt x="1139336" y="1268503"/>
                  </a:lnTo>
                  <a:lnTo>
                    <a:pt x="1136132" y="1255803"/>
                  </a:lnTo>
                  <a:close/>
                </a:path>
                <a:path w="4314190" h="4824730">
                  <a:moveTo>
                    <a:pt x="1163137" y="1255803"/>
                  </a:moveTo>
                  <a:lnTo>
                    <a:pt x="1147189" y="1255803"/>
                  </a:lnTo>
                  <a:lnTo>
                    <a:pt x="1141259" y="1268503"/>
                  </a:lnTo>
                  <a:lnTo>
                    <a:pt x="1167843" y="1268503"/>
                  </a:lnTo>
                  <a:lnTo>
                    <a:pt x="1163137" y="1255803"/>
                  </a:lnTo>
                  <a:close/>
                </a:path>
                <a:path w="4314190" h="4824730">
                  <a:moveTo>
                    <a:pt x="1164828" y="1243103"/>
                  </a:moveTo>
                  <a:lnTo>
                    <a:pt x="1148695" y="1243103"/>
                  </a:lnTo>
                  <a:lnTo>
                    <a:pt x="1145778" y="1255803"/>
                  </a:lnTo>
                  <a:lnTo>
                    <a:pt x="1166467" y="1255803"/>
                  </a:lnTo>
                  <a:lnTo>
                    <a:pt x="1164828" y="1243103"/>
                  </a:lnTo>
                  <a:close/>
                </a:path>
                <a:path w="4314190" h="4824730">
                  <a:moveTo>
                    <a:pt x="1060813" y="1230403"/>
                  </a:moveTo>
                  <a:lnTo>
                    <a:pt x="1065429" y="1243103"/>
                  </a:lnTo>
                  <a:lnTo>
                    <a:pt x="1065789" y="1243103"/>
                  </a:lnTo>
                  <a:lnTo>
                    <a:pt x="1060813" y="1230403"/>
                  </a:lnTo>
                  <a:close/>
                </a:path>
                <a:path w="4314190" h="4824730">
                  <a:moveTo>
                    <a:pt x="1136320" y="1217703"/>
                  </a:moveTo>
                  <a:lnTo>
                    <a:pt x="1065874" y="1217703"/>
                  </a:lnTo>
                  <a:lnTo>
                    <a:pt x="1071752" y="1230403"/>
                  </a:lnTo>
                  <a:lnTo>
                    <a:pt x="1088091" y="1230403"/>
                  </a:lnTo>
                  <a:lnTo>
                    <a:pt x="1090856" y="1243103"/>
                  </a:lnTo>
                  <a:lnTo>
                    <a:pt x="1140945" y="1243103"/>
                  </a:lnTo>
                  <a:lnTo>
                    <a:pt x="1143189" y="1230403"/>
                  </a:lnTo>
                  <a:lnTo>
                    <a:pt x="1136320" y="1217703"/>
                  </a:lnTo>
                  <a:close/>
                </a:path>
                <a:path w="4314190" h="4824730">
                  <a:moveTo>
                    <a:pt x="1060316" y="1217703"/>
                  </a:moveTo>
                  <a:lnTo>
                    <a:pt x="1051004" y="1217703"/>
                  </a:lnTo>
                  <a:lnTo>
                    <a:pt x="1055290" y="1230403"/>
                  </a:lnTo>
                  <a:lnTo>
                    <a:pt x="1060316" y="1217703"/>
                  </a:lnTo>
                  <a:close/>
                </a:path>
                <a:path w="4314190" h="4824730">
                  <a:moveTo>
                    <a:pt x="1071463" y="1179603"/>
                  </a:moveTo>
                  <a:lnTo>
                    <a:pt x="1040503" y="1179603"/>
                  </a:lnTo>
                  <a:lnTo>
                    <a:pt x="1043028" y="1192303"/>
                  </a:lnTo>
                  <a:lnTo>
                    <a:pt x="1049448" y="1205003"/>
                  </a:lnTo>
                  <a:lnTo>
                    <a:pt x="1045501" y="1205003"/>
                  </a:lnTo>
                  <a:lnTo>
                    <a:pt x="1047671" y="1217703"/>
                  </a:lnTo>
                  <a:lnTo>
                    <a:pt x="1125780" y="1217703"/>
                  </a:lnTo>
                  <a:lnTo>
                    <a:pt x="1120649" y="1205003"/>
                  </a:lnTo>
                  <a:lnTo>
                    <a:pt x="1109590" y="1192303"/>
                  </a:lnTo>
                  <a:lnTo>
                    <a:pt x="1079574" y="1192303"/>
                  </a:lnTo>
                  <a:lnTo>
                    <a:pt x="1071463" y="1179603"/>
                  </a:lnTo>
                  <a:close/>
                </a:path>
                <a:path w="4314190" h="4824730">
                  <a:moveTo>
                    <a:pt x="1088591" y="1179603"/>
                  </a:moveTo>
                  <a:lnTo>
                    <a:pt x="1084669" y="1179603"/>
                  </a:lnTo>
                  <a:lnTo>
                    <a:pt x="1086329" y="1192303"/>
                  </a:lnTo>
                  <a:lnTo>
                    <a:pt x="1094395" y="1192303"/>
                  </a:lnTo>
                  <a:lnTo>
                    <a:pt x="1088591" y="1179603"/>
                  </a:lnTo>
                  <a:close/>
                </a:path>
                <a:path w="4314190" h="4824730">
                  <a:moveTo>
                    <a:pt x="1027382" y="1166903"/>
                  </a:moveTo>
                  <a:lnTo>
                    <a:pt x="1027968" y="1179603"/>
                  </a:lnTo>
                  <a:lnTo>
                    <a:pt x="1032188" y="1179603"/>
                  </a:lnTo>
                  <a:lnTo>
                    <a:pt x="1027382" y="1166903"/>
                  </a:lnTo>
                  <a:close/>
                </a:path>
                <a:path w="4314190" h="4824730">
                  <a:moveTo>
                    <a:pt x="1072349" y="1166903"/>
                  </a:moveTo>
                  <a:lnTo>
                    <a:pt x="1036457" y="1166903"/>
                  </a:lnTo>
                  <a:lnTo>
                    <a:pt x="1042866" y="1179603"/>
                  </a:lnTo>
                  <a:lnTo>
                    <a:pt x="1074802" y="1179603"/>
                  </a:lnTo>
                  <a:lnTo>
                    <a:pt x="1072349" y="1166903"/>
                  </a:lnTo>
                  <a:close/>
                </a:path>
                <a:path w="4314190" h="4824730">
                  <a:moveTo>
                    <a:pt x="1088077" y="1166903"/>
                  </a:moveTo>
                  <a:lnTo>
                    <a:pt x="1078988" y="1166903"/>
                  </a:lnTo>
                  <a:lnTo>
                    <a:pt x="1082027" y="1179603"/>
                  </a:lnTo>
                  <a:lnTo>
                    <a:pt x="1090500" y="1179603"/>
                  </a:lnTo>
                  <a:lnTo>
                    <a:pt x="1088077" y="1166903"/>
                  </a:lnTo>
                  <a:close/>
                </a:path>
                <a:path w="4314190" h="4824730">
                  <a:moveTo>
                    <a:pt x="1001890" y="1154203"/>
                  </a:moveTo>
                  <a:lnTo>
                    <a:pt x="999936" y="1166903"/>
                  </a:lnTo>
                  <a:lnTo>
                    <a:pt x="1006295" y="1166903"/>
                  </a:lnTo>
                  <a:lnTo>
                    <a:pt x="1001890" y="1154203"/>
                  </a:lnTo>
                  <a:close/>
                </a:path>
                <a:path w="4314190" h="4824730">
                  <a:moveTo>
                    <a:pt x="1065178" y="1154203"/>
                  </a:moveTo>
                  <a:lnTo>
                    <a:pt x="1015642" y="1154203"/>
                  </a:lnTo>
                  <a:lnTo>
                    <a:pt x="1022540" y="1166903"/>
                  </a:lnTo>
                  <a:lnTo>
                    <a:pt x="1066759" y="1166903"/>
                  </a:lnTo>
                  <a:lnTo>
                    <a:pt x="1065178" y="1154203"/>
                  </a:lnTo>
                  <a:close/>
                </a:path>
                <a:path w="4314190" h="4824730">
                  <a:moveTo>
                    <a:pt x="1075803" y="1154203"/>
                  </a:moveTo>
                  <a:lnTo>
                    <a:pt x="1068334" y="1154203"/>
                  </a:lnTo>
                  <a:lnTo>
                    <a:pt x="1074626" y="1166903"/>
                  </a:lnTo>
                  <a:lnTo>
                    <a:pt x="1081723" y="1166903"/>
                  </a:lnTo>
                  <a:lnTo>
                    <a:pt x="1075803" y="1154203"/>
                  </a:lnTo>
                  <a:close/>
                </a:path>
                <a:path w="4314190" h="4824730">
                  <a:moveTo>
                    <a:pt x="1083065" y="1154203"/>
                  </a:moveTo>
                  <a:lnTo>
                    <a:pt x="1081596" y="1154203"/>
                  </a:lnTo>
                  <a:lnTo>
                    <a:pt x="1086105" y="1166903"/>
                  </a:lnTo>
                  <a:lnTo>
                    <a:pt x="1083065" y="1154203"/>
                  </a:lnTo>
                  <a:close/>
                </a:path>
                <a:path w="4314190" h="4824730">
                  <a:moveTo>
                    <a:pt x="1068011" y="1141503"/>
                  </a:moveTo>
                  <a:lnTo>
                    <a:pt x="983408" y="1141503"/>
                  </a:lnTo>
                  <a:lnTo>
                    <a:pt x="988518" y="1154203"/>
                  </a:lnTo>
                  <a:lnTo>
                    <a:pt x="1070570" y="1154203"/>
                  </a:lnTo>
                  <a:lnTo>
                    <a:pt x="1068011" y="1141503"/>
                  </a:lnTo>
                  <a:close/>
                </a:path>
                <a:path w="4314190" h="4824730">
                  <a:moveTo>
                    <a:pt x="1053182" y="1128803"/>
                  </a:moveTo>
                  <a:lnTo>
                    <a:pt x="980810" y="1128803"/>
                  </a:lnTo>
                  <a:lnTo>
                    <a:pt x="980323" y="1141503"/>
                  </a:lnTo>
                  <a:lnTo>
                    <a:pt x="1062606" y="1141503"/>
                  </a:lnTo>
                  <a:lnTo>
                    <a:pt x="1053182" y="1128803"/>
                  </a:lnTo>
                  <a:close/>
                </a:path>
                <a:path w="4314190" h="4824730">
                  <a:moveTo>
                    <a:pt x="1048064" y="1116103"/>
                  </a:moveTo>
                  <a:lnTo>
                    <a:pt x="979772" y="1116103"/>
                  </a:lnTo>
                  <a:lnTo>
                    <a:pt x="986419" y="1128803"/>
                  </a:lnTo>
                  <a:lnTo>
                    <a:pt x="1052282" y="1128803"/>
                  </a:lnTo>
                  <a:lnTo>
                    <a:pt x="1048064" y="1116103"/>
                  </a:lnTo>
                  <a:close/>
                </a:path>
                <a:path w="4314190" h="4824730">
                  <a:moveTo>
                    <a:pt x="980375" y="1103403"/>
                  </a:moveTo>
                  <a:lnTo>
                    <a:pt x="959883" y="1103403"/>
                  </a:lnTo>
                  <a:lnTo>
                    <a:pt x="957995" y="1116103"/>
                  </a:lnTo>
                  <a:lnTo>
                    <a:pt x="986213" y="1116103"/>
                  </a:lnTo>
                  <a:lnTo>
                    <a:pt x="980375" y="1103403"/>
                  </a:lnTo>
                  <a:close/>
                </a:path>
                <a:path w="4314190" h="4824730">
                  <a:moveTo>
                    <a:pt x="950254" y="1052603"/>
                  </a:moveTo>
                  <a:lnTo>
                    <a:pt x="925682" y="1052603"/>
                  </a:lnTo>
                  <a:lnTo>
                    <a:pt x="929958" y="1065303"/>
                  </a:lnTo>
                  <a:lnTo>
                    <a:pt x="936110" y="1078003"/>
                  </a:lnTo>
                  <a:lnTo>
                    <a:pt x="937120" y="1078003"/>
                  </a:lnTo>
                  <a:lnTo>
                    <a:pt x="941917" y="1090703"/>
                  </a:lnTo>
                  <a:lnTo>
                    <a:pt x="946063" y="1090703"/>
                  </a:lnTo>
                  <a:lnTo>
                    <a:pt x="950515" y="1103403"/>
                  </a:lnTo>
                  <a:lnTo>
                    <a:pt x="987900" y="1103403"/>
                  </a:lnTo>
                  <a:lnTo>
                    <a:pt x="986213" y="1116103"/>
                  </a:lnTo>
                  <a:lnTo>
                    <a:pt x="1025001" y="1116103"/>
                  </a:lnTo>
                  <a:lnTo>
                    <a:pt x="1019933" y="1103403"/>
                  </a:lnTo>
                  <a:lnTo>
                    <a:pt x="1014270" y="1090703"/>
                  </a:lnTo>
                  <a:lnTo>
                    <a:pt x="1007367" y="1078003"/>
                  </a:lnTo>
                  <a:lnTo>
                    <a:pt x="998580" y="1065303"/>
                  </a:lnTo>
                  <a:lnTo>
                    <a:pt x="953419" y="1065303"/>
                  </a:lnTo>
                  <a:lnTo>
                    <a:pt x="950254" y="1052603"/>
                  </a:lnTo>
                  <a:close/>
                </a:path>
                <a:path w="4314190" h="4824730">
                  <a:moveTo>
                    <a:pt x="1034810" y="1103403"/>
                  </a:moveTo>
                  <a:lnTo>
                    <a:pt x="1022154" y="1103403"/>
                  </a:lnTo>
                  <a:lnTo>
                    <a:pt x="1025001" y="1116103"/>
                  </a:lnTo>
                  <a:lnTo>
                    <a:pt x="1041811" y="1116103"/>
                  </a:lnTo>
                  <a:lnTo>
                    <a:pt x="1034810" y="1103403"/>
                  </a:lnTo>
                  <a:close/>
                </a:path>
                <a:path w="4314190" h="4824730">
                  <a:moveTo>
                    <a:pt x="1042328" y="1103403"/>
                  </a:moveTo>
                  <a:lnTo>
                    <a:pt x="1039746" y="1103403"/>
                  </a:lnTo>
                  <a:lnTo>
                    <a:pt x="1043801" y="1116103"/>
                  </a:lnTo>
                  <a:lnTo>
                    <a:pt x="1042328" y="1103403"/>
                  </a:lnTo>
                  <a:close/>
                </a:path>
                <a:path w="4314190" h="4824730">
                  <a:moveTo>
                    <a:pt x="1020971" y="1090703"/>
                  </a:moveTo>
                  <a:lnTo>
                    <a:pt x="1015363" y="1090703"/>
                  </a:lnTo>
                  <a:lnTo>
                    <a:pt x="1022790" y="1103403"/>
                  </a:lnTo>
                  <a:lnTo>
                    <a:pt x="1020971" y="1090703"/>
                  </a:lnTo>
                  <a:close/>
                </a:path>
                <a:path w="4314190" h="4824730">
                  <a:moveTo>
                    <a:pt x="917057" y="1052603"/>
                  </a:moveTo>
                  <a:lnTo>
                    <a:pt x="900814" y="1052603"/>
                  </a:lnTo>
                  <a:lnTo>
                    <a:pt x="906016" y="1065303"/>
                  </a:lnTo>
                  <a:lnTo>
                    <a:pt x="917685" y="1065303"/>
                  </a:lnTo>
                  <a:lnTo>
                    <a:pt x="917057" y="1052603"/>
                  </a:lnTo>
                  <a:close/>
                </a:path>
                <a:path w="4314190" h="4824730">
                  <a:moveTo>
                    <a:pt x="921439" y="1052603"/>
                  </a:moveTo>
                  <a:lnTo>
                    <a:pt x="917057" y="1052603"/>
                  </a:lnTo>
                  <a:lnTo>
                    <a:pt x="919334" y="1065303"/>
                  </a:lnTo>
                  <a:lnTo>
                    <a:pt x="920809" y="1065303"/>
                  </a:lnTo>
                  <a:lnTo>
                    <a:pt x="921439" y="1052603"/>
                  </a:lnTo>
                  <a:close/>
                </a:path>
                <a:path w="4314190" h="4824730">
                  <a:moveTo>
                    <a:pt x="956256" y="1052603"/>
                  </a:moveTo>
                  <a:lnTo>
                    <a:pt x="954242" y="1065303"/>
                  </a:lnTo>
                  <a:lnTo>
                    <a:pt x="959075" y="1065303"/>
                  </a:lnTo>
                  <a:lnTo>
                    <a:pt x="956256" y="1052603"/>
                  </a:lnTo>
                  <a:close/>
                </a:path>
                <a:path w="4314190" h="4824730">
                  <a:moveTo>
                    <a:pt x="962941" y="1062645"/>
                  </a:moveTo>
                  <a:lnTo>
                    <a:pt x="961902" y="1065303"/>
                  </a:lnTo>
                  <a:lnTo>
                    <a:pt x="963477" y="1065303"/>
                  </a:lnTo>
                  <a:lnTo>
                    <a:pt x="962941" y="1062645"/>
                  </a:lnTo>
                  <a:close/>
                </a:path>
                <a:path w="4314190" h="4824730">
                  <a:moveTo>
                    <a:pt x="969656" y="1052603"/>
                  </a:moveTo>
                  <a:lnTo>
                    <a:pt x="966863" y="1052603"/>
                  </a:lnTo>
                  <a:lnTo>
                    <a:pt x="962941" y="1062645"/>
                  </a:lnTo>
                  <a:lnTo>
                    <a:pt x="963477" y="1065303"/>
                  </a:lnTo>
                  <a:lnTo>
                    <a:pt x="966671" y="1065303"/>
                  </a:lnTo>
                  <a:lnTo>
                    <a:pt x="969656" y="1052603"/>
                  </a:lnTo>
                  <a:close/>
                </a:path>
                <a:path w="4314190" h="4824730">
                  <a:moveTo>
                    <a:pt x="991339" y="1052603"/>
                  </a:moveTo>
                  <a:lnTo>
                    <a:pt x="969656" y="1052603"/>
                  </a:lnTo>
                  <a:lnTo>
                    <a:pt x="966671" y="1065303"/>
                  </a:lnTo>
                  <a:lnTo>
                    <a:pt x="998580" y="1065303"/>
                  </a:lnTo>
                  <a:lnTo>
                    <a:pt x="991339" y="1052603"/>
                  </a:lnTo>
                  <a:close/>
                </a:path>
                <a:path w="4314190" h="4824730">
                  <a:moveTo>
                    <a:pt x="966863" y="1052603"/>
                  </a:moveTo>
                  <a:lnTo>
                    <a:pt x="960916" y="1052603"/>
                  </a:lnTo>
                  <a:lnTo>
                    <a:pt x="962941" y="1062645"/>
                  </a:lnTo>
                  <a:lnTo>
                    <a:pt x="966863" y="1052603"/>
                  </a:lnTo>
                  <a:close/>
                </a:path>
                <a:path w="4314190" h="4824730">
                  <a:moveTo>
                    <a:pt x="919510" y="1039903"/>
                  </a:moveTo>
                  <a:lnTo>
                    <a:pt x="907012" y="1039903"/>
                  </a:lnTo>
                  <a:lnTo>
                    <a:pt x="907975" y="1052603"/>
                  </a:lnTo>
                  <a:lnTo>
                    <a:pt x="913433" y="1052603"/>
                  </a:lnTo>
                  <a:lnTo>
                    <a:pt x="919510" y="1039903"/>
                  </a:lnTo>
                  <a:close/>
                </a:path>
                <a:path w="4314190" h="4824730">
                  <a:moveTo>
                    <a:pt x="971625" y="1039903"/>
                  </a:moveTo>
                  <a:lnTo>
                    <a:pt x="919510" y="1039903"/>
                  </a:lnTo>
                  <a:lnTo>
                    <a:pt x="921050" y="1052603"/>
                  </a:lnTo>
                  <a:lnTo>
                    <a:pt x="971589" y="1052603"/>
                  </a:lnTo>
                  <a:lnTo>
                    <a:pt x="971625" y="1039903"/>
                  </a:lnTo>
                  <a:close/>
                </a:path>
                <a:path w="4314190" h="4824730">
                  <a:moveTo>
                    <a:pt x="952280" y="1014503"/>
                  </a:moveTo>
                  <a:lnTo>
                    <a:pt x="890891" y="1014503"/>
                  </a:lnTo>
                  <a:lnTo>
                    <a:pt x="897350" y="1027203"/>
                  </a:lnTo>
                  <a:lnTo>
                    <a:pt x="891178" y="1039903"/>
                  </a:lnTo>
                  <a:lnTo>
                    <a:pt x="928958" y="1039903"/>
                  </a:lnTo>
                  <a:lnTo>
                    <a:pt x="928861" y="1039237"/>
                  </a:lnTo>
                  <a:lnTo>
                    <a:pt x="925498" y="1027203"/>
                  </a:lnTo>
                  <a:lnTo>
                    <a:pt x="953536" y="1027203"/>
                  </a:lnTo>
                  <a:lnTo>
                    <a:pt x="952280" y="1014503"/>
                  </a:lnTo>
                  <a:close/>
                </a:path>
                <a:path w="4314190" h="4824730">
                  <a:moveTo>
                    <a:pt x="928861" y="1039237"/>
                  </a:moveTo>
                  <a:lnTo>
                    <a:pt x="928958" y="1039903"/>
                  </a:lnTo>
                  <a:lnTo>
                    <a:pt x="928861" y="1039237"/>
                  </a:lnTo>
                  <a:close/>
                </a:path>
                <a:path w="4314190" h="4824730">
                  <a:moveTo>
                    <a:pt x="960081" y="1027203"/>
                  </a:moveTo>
                  <a:lnTo>
                    <a:pt x="927111" y="1027203"/>
                  </a:lnTo>
                  <a:lnTo>
                    <a:pt x="928861" y="1039237"/>
                  </a:lnTo>
                  <a:lnTo>
                    <a:pt x="929047" y="1039903"/>
                  </a:lnTo>
                  <a:lnTo>
                    <a:pt x="968922" y="1039903"/>
                  </a:lnTo>
                  <a:lnTo>
                    <a:pt x="960081" y="1027203"/>
                  </a:lnTo>
                  <a:close/>
                </a:path>
                <a:path w="4314190" h="4824730">
                  <a:moveTo>
                    <a:pt x="873914" y="1001803"/>
                  </a:moveTo>
                  <a:lnTo>
                    <a:pt x="857509" y="1001803"/>
                  </a:lnTo>
                  <a:lnTo>
                    <a:pt x="862364" y="1014503"/>
                  </a:lnTo>
                  <a:lnTo>
                    <a:pt x="872515" y="1014503"/>
                  </a:lnTo>
                  <a:lnTo>
                    <a:pt x="873914" y="1001803"/>
                  </a:lnTo>
                  <a:close/>
                </a:path>
                <a:path w="4314190" h="4824730">
                  <a:moveTo>
                    <a:pt x="944924" y="1001803"/>
                  </a:moveTo>
                  <a:lnTo>
                    <a:pt x="882026" y="1001803"/>
                  </a:lnTo>
                  <a:lnTo>
                    <a:pt x="885861" y="1014503"/>
                  </a:lnTo>
                  <a:lnTo>
                    <a:pt x="950001" y="1014503"/>
                  </a:lnTo>
                  <a:lnTo>
                    <a:pt x="944924" y="1001803"/>
                  </a:lnTo>
                  <a:close/>
                </a:path>
                <a:path w="4314190" h="4824730">
                  <a:moveTo>
                    <a:pt x="858952" y="989103"/>
                  </a:moveTo>
                  <a:lnTo>
                    <a:pt x="853862" y="989103"/>
                  </a:lnTo>
                  <a:lnTo>
                    <a:pt x="857527" y="1001803"/>
                  </a:lnTo>
                  <a:lnTo>
                    <a:pt x="859503" y="989788"/>
                  </a:lnTo>
                  <a:lnTo>
                    <a:pt x="858952" y="989103"/>
                  </a:lnTo>
                  <a:close/>
                </a:path>
                <a:path w="4314190" h="4824730">
                  <a:moveTo>
                    <a:pt x="928581" y="989103"/>
                  </a:moveTo>
                  <a:lnTo>
                    <a:pt x="859615" y="989103"/>
                  </a:lnTo>
                  <a:lnTo>
                    <a:pt x="859503" y="989788"/>
                  </a:lnTo>
                  <a:lnTo>
                    <a:pt x="869164" y="1001803"/>
                  </a:lnTo>
                  <a:lnTo>
                    <a:pt x="935274" y="1001803"/>
                  </a:lnTo>
                  <a:lnTo>
                    <a:pt x="928581" y="989103"/>
                  </a:lnTo>
                  <a:close/>
                </a:path>
                <a:path w="4314190" h="4824730">
                  <a:moveTo>
                    <a:pt x="921134" y="976403"/>
                  </a:moveTo>
                  <a:lnTo>
                    <a:pt x="848463" y="976403"/>
                  </a:lnTo>
                  <a:lnTo>
                    <a:pt x="847428" y="989103"/>
                  </a:lnTo>
                  <a:lnTo>
                    <a:pt x="924144" y="989103"/>
                  </a:lnTo>
                  <a:lnTo>
                    <a:pt x="921134" y="976403"/>
                  </a:lnTo>
                  <a:close/>
                </a:path>
                <a:path w="4314190" h="4824730">
                  <a:moveTo>
                    <a:pt x="899835" y="951003"/>
                  </a:moveTo>
                  <a:lnTo>
                    <a:pt x="834236" y="951003"/>
                  </a:lnTo>
                  <a:lnTo>
                    <a:pt x="840453" y="963703"/>
                  </a:lnTo>
                  <a:lnTo>
                    <a:pt x="848817" y="976403"/>
                  </a:lnTo>
                  <a:lnTo>
                    <a:pt x="906707" y="976403"/>
                  </a:lnTo>
                  <a:lnTo>
                    <a:pt x="903710" y="963703"/>
                  </a:lnTo>
                  <a:lnTo>
                    <a:pt x="899835" y="951003"/>
                  </a:lnTo>
                  <a:close/>
                </a:path>
                <a:path w="4314190" h="4824730">
                  <a:moveTo>
                    <a:pt x="823400" y="951003"/>
                  </a:moveTo>
                  <a:lnTo>
                    <a:pt x="813644" y="951003"/>
                  </a:lnTo>
                  <a:lnTo>
                    <a:pt x="817621" y="963703"/>
                  </a:lnTo>
                  <a:lnTo>
                    <a:pt x="820704" y="963703"/>
                  </a:lnTo>
                  <a:lnTo>
                    <a:pt x="823400" y="951003"/>
                  </a:lnTo>
                  <a:close/>
                </a:path>
                <a:path w="4314190" h="4824730">
                  <a:moveTo>
                    <a:pt x="811148" y="925603"/>
                  </a:moveTo>
                  <a:lnTo>
                    <a:pt x="808120" y="925603"/>
                  </a:lnTo>
                  <a:lnTo>
                    <a:pt x="813284" y="938303"/>
                  </a:lnTo>
                  <a:lnTo>
                    <a:pt x="814662" y="951003"/>
                  </a:lnTo>
                  <a:lnTo>
                    <a:pt x="826334" y="951003"/>
                  </a:lnTo>
                  <a:lnTo>
                    <a:pt x="821815" y="938303"/>
                  </a:lnTo>
                  <a:lnTo>
                    <a:pt x="817417" y="938303"/>
                  </a:lnTo>
                  <a:lnTo>
                    <a:pt x="811148" y="925603"/>
                  </a:lnTo>
                  <a:close/>
                </a:path>
                <a:path w="4314190" h="4824730">
                  <a:moveTo>
                    <a:pt x="886110" y="938303"/>
                  </a:moveTo>
                  <a:lnTo>
                    <a:pt x="825298" y="938303"/>
                  </a:lnTo>
                  <a:lnTo>
                    <a:pt x="827046" y="951003"/>
                  </a:lnTo>
                  <a:lnTo>
                    <a:pt x="892011" y="951003"/>
                  </a:lnTo>
                  <a:lnTo>
                    <a:pt x="886110" y="938303"/>
                  </a:lnTo>
                  <a:close/>
                </a:path>
                <a:path w="4314190" h="4824730">
                  <a:moveTo>
                    <a:pt x="784751" y="900203"/>
                  </a:moveTo>
                  <a:lnTo>
                    <a:pt x="780031" y="900203"/>
                  </a:lnTo>
                  <a:lnTo>
                    <a:pt x="777064" y="912903"/>
                  </a:lnTo>
                  <a:lnTo>
                    <a:pt x="776131" y="912903"/>
                  </a:lnTo>
                  <a:lnTo>
                    <a:pt x="781247" y="925603"/>
                  </a:lnTo>
                  <a:lnTo>
                    <a:pt x="796429" y="938303"/>
                  </a:lnTo>
                  <a:lnTo>
                    <a:pt x="797777" y="925603"/>
                  </a:lnTo>
                  <a:lnTo>
                    <a:pt x="801860" y="925603"/>
                  </a:lnTo>
                  <a:lnTo>
                    <a:pt x="791752" y="912903"/>
                  </a:lnTo>
                  <a:lnTo>
                    <a:pt x="784751" y="900203"/>
                  </a:lnTo>
                  <a:close/>
                </a:path>
                <a:path w="4314190" h="4824730">
                  <a:moveTo>
                    <a:pt x="871845" y="925603"/>
                  </a:moveTo>
                  <a:lnTo>
                    <a:pt x="821510" y="925603"/>
                  </a:lnTo>
                  <a:lnTo>
                    <a:pt x="822257" y="938303"/>
                  </a:lnTo>
                  <a:lnTo>
                    <a:pt x="877626" y="938303"/>
                  </a:lnTo>
                  <a:lnTo>
                    <a:pt x="871845" y="925603"/>
                  </a:lnTo>
                  <a:close/>
                </a:path>
                <a:path w="4314190" h="4824730">
                  <a:moveTo>
                    <a:pt x="839138" y="912903"/>
                  </a:moveTo>
                  <a:lnTo>
                    <a:pt x="805340" y="912903"/>
                  </a:lnTo>
                  <a:lnTo>
                    <a:pt x="810679" y="925603"/>
                  </a:lnTo>
                  <a:lnTo>
                    <a:pt x="844890" y="925603"/>
                  </a:lnTo>
                  <a:lnTo>
                    <a:pt x="839138" y="912903"/>
                  </a:lnTo>
                  <a:close/>
                </a:path>
                <a:path w="4314190" h="4824730">
                  <a:moveTo>
                    <a:pt x="862678" y="912903"/>
                  </a:moveTo>
                  <a:lnTo>
                    <a:pt x="856794" y="925603"/>
                  </a:lnTo>
                  <a:lnTo>
                    <a:pt x="867860" y="925603"/>
                  </a:lnTo>
                  <a:lnTo>
                    <a:pt x="862678" y="912903"/>
                  </a:lnTo>
                  <a:close/>
                </a:path>
                <a:path w="4314190" h="4824730">
                  <a:moveTo>
                    <a:pt x="821446" y="862103"/>
                  </a:moveTo>
                  <a:lnTo>
                    <a:pt x="800530" y="862103"/>
                  </a:lnTo>
                  <a:lnTo>
                    <a:pt x="798482" y="864605"/>
                  </a:lnTo>
                  <a:lnTo>
                    <a:pt x="793469" y="874803"/>
                  </a:lnTo>
                  <a:lnTo>
                    <a:pt x="785212" y="887503"/>
                  </a:lnTo>
                  <a:lnTo>
                    <a:pt x="770309" y="887503"/>
                  </a:lnTo>
                  <a:lnTo>
                    <a:pt x="768833" y="900203"/>
                  </a:lnTo>
                  <a:lnTo>
                    <a:pt x="769518" y="912903"/>
                  </a:lnTo>
                  <a:lnTo>
                    <a:pt x="773029" y="912903"/>
                  </a:lnTo>
                  <a:lnTo>
                    <a:pt x="780031" y="900203"/>
                  </a:lnTo>
                  <a:lnTo>
                    <a:pt x="843962" y="900203"/>
                  </a:lnTo>
                  <a:lnTo>
                    <a:pt x="836422" y="887503"/>
                  </a:lnTo>
                  <a:lnTo>
                    <a:pt x="832376" y="874803"/>
                  </a:lnTo>
                  <a:lnTo>
                    <a:pt x="828921" y="874803"/>
                  </a:lnTo>
                  <a:lnTo>
                    <a:pt x="821446" y="862103"/>
                  </a:lnTo>
                  <a:close/>
                </a:path>
                <a:path w="4314190" h="4824730">
                  <a:moveTo>
                    <a:pt x="850920" y="900203"/>
                  </a:moveTo>
                  <a:lnTo>
                    <a:pt x="794111" y="900203"/>
                  </a:lnTo>
                  <a:lnTo>
                    <a:pt x="799704" y="912903"/>
                  </a:lnTo>
                  <a:lnTo>
                    <a:pt x="850810" y="912903"/>
                  </a:lnTo>
                  <a:lnTo>
                    <a:pt x="850920" y="900203"/>
                  </a:lnTo>
                  <a:close/>
                </a:path>
                <a:path w="4314190" h="4824730">
                  <a:moveTo>
                    <a:pt x="764116" y="887503"/>
                  </a:moveTo>
                  <a:lnTo>
                    <a:pt x="761245" y="887503"/>
                  </a:lnTo>
                  <a:lnTo>
                    <a:pt x="764867" y="900203"/>
                  </a:lnTo>
                  <a:lnTo>
                    <a:pt x="764116" y="887503"/>
                  </a:lnTo>
                  <a:close/>
                </a:path>
                <a:path w="4314190" h="4824730">
                  <a:moveTo>
                    <a:pt x="777087" y="874803"/>
                  </a:moveTo>
                  <a:lnTo>
                    <a:pt x="758185" y="874803"/>
                  </a:lnTo>
                  <a:lnTo>
                    <a:pt x="761298" y="887503"/>
                  </a:lnTo>
                  <a:lnTo>
                    <a:pt x="773282" y="887503"/>
                  </a:lnTo>
                  <a:lnTo>
                    <a:pt x="777087" y="874803"/>
                  </a:lnTo>
                  <a:close/>
                </a:path>
                <a:path w="4314190" h="4824730">
                  <a:moveTo>
                    <a:pt x="798482" y="864605"/>
                  </a:moveTo>
                  <a:lnTo>
                    <a:pt x="790135" y="874803"/>
                  </a:lnTo>
                  <a:lnTo>
                    <a:pt x="777087" y="874803"/>
                  </a:lnTo>
                  <a:lnTo>
                    <a:pt x="773282" y="887503"/>
                  </a:lnTo>
                  <a:lnTo>
                    <a:pt x="785212" y="887503"/>
                  </a:lnTo>
                  <a:lnTo>
                    <a:pt x="793469" y="874803"/>
                  </a:lnTo>
                  <a:lnTo>
                    <a:pt x="798482" y="864605"/>
                  </a:lnTo>
                  <a:close/>
                </a:path>
                <a:path w="4314190" h="4824730">
                  <a:moveTo>
                    <a:pt x="799712" y="862103"/>
                  </a:moveTo>
                  <a:lnTo>
                    <a:pt x="737605" y="862103"/>
                  </a:lnTo>
                  <a:lnTo>
                    <a:pt x="743730" y="874803"/>
                  </a:lnTo>
                  <a:lnTo>
                    <a:pt x="790135" y="874803"/>
                  </a:lnTo>
                  <a:lnTo>
                    <a:pt x="798482" y="864605"/>
                  </a:lnTo>
                  <a:lnTo>
                    <a:pt x="799712" y="862103"/>
                  </a:lnTo>
                  <a:close/>
                </a:path>
                <a:path w="4314190" h="4824730">
                  <a:moveTo>
                    <a:pt x="724685" y="837879"/>
                  </a:moveTo>
                  <a:lnTo>
                    <a:pt x="722316" y="842929"/>
                  </a:lnTo>
                  <a:lnTo>
                    <a:pt x="729702" y="862103"/>
                  </a:lnTo>
                  <a:lnTo>
                    <a:pt x="739287" y="862103"/>
                  </a:lnTo>
                  <a:lnTo>
                    <a:pt x="736779" y="849403"/>
                  </a:lnTo>
                  <a:lnTo>
                    <a:pt x="728721" y="849403"/>
                  </a:lnTo>
                  <a:lnTo>
                    <a:pt x="724685" y="837879"/>
                  </a:lnTo>
                  <a:close/>
                </a:path>
                <a:path w="4314190" h="4824730">
                  <a:moveTo>
                    <a:pt x="805810" y="849403"/>
                  </a:moveTo>
                  <a:lnTo>
                    <a:pt x="743294" y="849403"/>
                  </a:lnTo>
                  <a:lnTo>
                    <a:pt x="747721" y="862103"/>
                  </a:lnTo>
                  <a:lnTo>
                    <a:pt x="804278" y="862103"/>
                  </a:lnTo>
                  <a:lnTo>
                    <a:pt x="805810" y="849403"/>
                  </a:lnTo>
                  <a:close/>
                </a:path>
                <a:path w="4314190" h="4824730">
                  <a:moveTo>
                    <a:pt x="719917" y="836703"/>
                  </a:moveTo>
                  <a:lnTo>
                    <a:pt x="715052" y="836703"/>
                  </a:lnTo>
                  <a:lnTo>
                    <a:pt x="719278" y="849403"/>
                  </a:lnTo>
                  <a:lnTo>
                    <a:pt x="722316" y="842929"/>
                  </a:lnTo>
                  <a:lnTo>
                    <a:pt x="719917" y="836703"/>
                  </a:lnTo>
                  <a:close/>
                </a:path>
                <a:path w="4314190" h="4824730">
                  <a:moveTo>
                    <a:pt x="793086" y="836703"/>
                  </a:moveTo>
                  <a:lnTo>
                    <a:pt x="732776" y="836703"/>
                  </a:lnTo>
                  <a:lnTo>
                    <a:pt x="738036" y="849403"/>
                  </a:lnTo>
                  <a:lnTo>
                    <a:pt x="801152" y="849403"/>
                  </a:lnTo>
                  <a:lnTo>
                    <a:pt x="793086" y="836703"/>
                  </a:lnTo>
                  <a:close/>
                </a:path>
                <a:path w="4314190" h="4824730">
                  <a:moveTo>
                    <a:pt x="725237" y="836703"/>
                  </a:moveTo>
                  <a:lnTo>
                    <a:pt x="724273" y="836703"/>
                  </a:lnTo>
                  <a:lnTo>
                    <a:pt x="724685" y="837879"/>
                  </a:lnTo>
                  <a:lnTo>
                    <a:pt x="725237" y="836703"/>
                  </a:lnTo>
                  <a:close/>
                </a:path>
                <a:path w="4314190" h="4824730">
                  <a:moveTo>
                    <a:pt x="776245" y="824003"/>
                  </a:moveTo>
                  <a:lnTo>
                    <a:pt x="708953" y="824003"/>
                  </a:lnTo>
                  <a:lnTo>
                    <a:pt x="711848" y="836703"/>
                  </a:lnTo>
                  <a:lnTo>
                    <a:pt x="777851" y="836703"/>
                  </a:lnTo>
                  <a:lnTo>
                    <a:pt x="776245" y="824003"/>
                  </a:lnTo>
                  <a:close/>
                </a:path>
                <a:path w="4314190" h="4824730">
                  <a:moveTo>
                    <a:pt x="691100" y="811303"/>
                  </a:moveTo>
                  <a:lnTo>
                    <a:pt x="688606" y="811303"/>
                  </a:lnTo>
                  <a:lnTo>
                    <a:pt x="691788" y="824003"/>
                  </a:lnTo>
                  <a:lnTo>
                    <a:pt x="694165" y="824003"/>
                  </a:lnTo>
                  <a:lnTo>
                    <a:pt x="691100" y="811303"/>
                  </a:lnTo>
                  <a:close/>
                </a:path>
                <a:path w="4314190" h="4824730">
                  <a:moveTo>
                    <a:pt x="763246" y="798603"/>
                  </a:moveTo>
                  <a:lnTo>
                    <a:pt x="695006" y="798603"/>
                  </a:lnTo>
                  <a:lnTo>
                    <a:pt x="701244" y="811303"/>
                  </a:lnTo>
                  <a:lnTo>
                    <a:pt x="705656" y="824003"/>
                  </a:lnTo>
                  <a:lnTo>
                    <a:pt x="779449" y="824003"/>
                  </a:lnTo>
                  <a:lnTo>
                    <a:pt x="774401" y="811303"/>
                  </a:lnTo>
                  <a:lnTo>
                    <a:pt x="768549" y="811303"/>
                  </a:lnTo>
                  <a:lnTo>
                    <a:pt x="763246" y="798603"/>
                  </a:lnTo>
                  <a:close/>
                </a:path>
                <a:path w="4314190" h="4824730">
                  <a:moveTo>
                    <a:pt x="681949" y="785903"/>
                  </a:moveTo>
                  <a:lnTo>
                    <a:pt x="676244" y="785903"/>
                  </a:lnTo>
                  <a:lnTo>
                    <a:pt x="680186" y="798603"/>
                  </a:lnTo>
                  <a:lnTo>
                    <a:pt x="683558" y="798603"/>
                  </a:lnTo>
                  <a:lnTo>
                    <a:pt x="681949" y="785903"/>
                  </a:lnTo>
                  <a:close/>
                </a:path>
                <a:path w="4314190" h="4824730">
                  <a:moveTo>
                    <a:pt x="738419" y="773203"/>
                  </a:moveTo>
                  <a:lnTo>
                    <a:pt x="682147" y="773203"/>
                  </a:lnTo>
                  <a:lnTo>
                    <a:pt x="688912" y="785903"/>
                  </a:lnTo>
                  <a:lnTo>
                    <a:pt x="694094" y="798603"/>
                  </a:lnTo>
                  <a:lnTo>
                    <a:pt x="733731" y="798603"/>
                  </a:lnTo>
                  <a:lnTo>
                    <a:pt x="735032" y="785903"/>
                  </a:lnTo>
                  <a:lnTo>
                    <a:pt x="738178" y="785903"/>
                  </a:lnTo>
                  <a:lnTo>
                    <a:pt x="738419" y="773203"/>
                  </a:lnTo>
                  <a:close/>
                </a:path>
                <a:path w="4314190" h="4824730">
                  <a:moveTo>
                    <a:pt x="652572" y="760503"/>
                  </a:moveTo>
                  <a:lnTo>
                    <a:pt x="657037" y="773203"/>
                  </a:lnTo>
                  <a:lnTo>
                    <a:pt x="657503" y="773203"/>
                  </a:lnTo>
                  <a:lnTo>
                    <a:pt x="652572" y="760503"/>
                  </a:lnTo>
                  <a:close/>
                </a:path>
                <a:path w="4314190" h="4824730">
                  <a:moveTo>
                    <a:pt x="732232" y="760503"/>
                  </a:moveTo>
                  <a:lnTo>
                    <a:pt x="657678" y="760503"/>
                  </a:lnTo>
                  <a:lnTo>
                    <a:pt x="658534" y="773203"/>
                  </a:lnTo>
                  <a:lnTo>
                    <a:pt x="736704" y="773203"/>
                  </a:lnTo>
                  <a:lnTo>
                    <a:pt x="732232" y="760503"/>
                  </a:lnTo>
                  <a:close/>
                </a:path>
                <a:path w="4314190" h="4824730">
                  <a:moveTo>
                    <a:pt x="647182" y="747803"/>
                  </a:moveTo>
                  <a:lnTo>
                    <a:pt x="642108" y="747803"/>
                  </a:lnTo>
                  <a:lnTo>
                    <a:pt x="648110" y="760503"/>
                  </a:lnTo>
                  <a:lnTo>
                    <a:pt x="649488" y="760503"/>
                  </a:lnTo>
                  <a:lnTo>
                    <a:pt x="647182" y="747803"/>
                  </a:lnTo>
                  <a:close/>
                </a:path>
                <a:path w="4314190" h="4824730">
                  <a:moveTo>
                    <a:pt x="719475" y="747803"/>
                  </a:moveTo>
                  <a:lnTo>
                    <a:pt x="651368" y="747803"/>
                  </a:lnTo>
                  <a:lnTo>
                    <a:pt x="655085" y="760503"/>
                  </a:lnTo>
                  <a:lnTo>
                    <a:pt x="724200" y="760503"/>
                  </a:lnTo>
                  <a:lnTo>
                    <a:pt x="719475" y="747803"/>
                  </a:lnTo>
                  <a:close/>
                </a:path>
                <a:path w="4314190" h="4824730">
                  <a:moveTo>
                    <a:pt x="672677" y="735103"/>
                  </a:moveTo>
                  <a:lnTo>
                    <a:pt x="621006" y="735103"/>
                  </a:lnTo>
                  <a:lnTo>
                    <a:pt x="630389" y="747803"/>
                  </a:lnTo>
                  <a:lnTo>
                    <a:pt x="677115" y="747803"/>
                  </a:lnTo>
                  <a:lnTo>
                    <a:pt x="672677" y="735103"/>
                  </a:lnTo>
                  <a:close/>
                </a:path>
                <a:path w="4314190" h="4824730">
                  <a:moveTo>
                    <a:pt x="700677" y="735103"/>
                  </a:moveTo>
                  <a:lnTo>
                    <a:pt x="680803" y="735103"/>
                  </a:lnTo>
                  <a:lnTo>
                    <a:pt x="677115" y="747803"/>
                  </a:lnTo>
                  <a:lnTo>
                    <a:pt x="711257" y="747803"/>
                  </a:lnTo>
                  <a:lnTo>
                    <a:pt x="700677" y="735103"/>
                  </a:lnTo>
                  <a:close/>
                </a:path>
                <a:path w="4314190" h="4824730">
                  <a:moveTo>
                    <a:pt x="628145" y="722403"/>
                  </a:moveTo>
                  <a:lnTo>
                    <a:pt x="607317" y="722403"/>
                  </a:lnTo>
                  <a:lnTo>
                    <a:pt x="612568" y="735103"/>
                  </a:lnTo>
                  <a:lnTo>
                    <a:pt x="626881" y="735103"/>
                  </a:lnTo>
                  <a:lnTo>
                    <a:pt x="628145" y="722403"/>
                  </a:lnTo>
                  <a:close/>
                </a:path>
                <a:path w="4314190" h="4824730">
                  <a:moveTo>
                    <a:pt x="667312" y="722403"/>
                  </a:moveTo>
                  <a:lnTo>
                    <a:pt x="634954" y="722403"/>
                  </a:lnTo>
                  <a:lnTo>
                    <a:pt x="637767" y="735103"/>
                  </a:lnTo>
                  <a:lnTo>
                    <a:pt x="668929" y="735103"/>
                  </a:lnTo>
                  <a:lnTo>
                    <a:pt x="667312" y="722403"/>
                  </a:lnTo>
                  <a:close/>
                </a:path>
                <a:path w="4314190" h="4824730">
                  <a:moveTo>
                    <a:pt x="666688" y="709703"/>
                  </a:moveTo>
                  <a:lnTo>
                    <a:pt x="618194" y="709703"/>
                  </a:lnTo>
                  <a:lnTo>
                    <a:pt x="607495" y="722403"/>
                  </a:lnTo>
                  <a:lnTo>
                    <a:pt x="681422" y="722403"/>
                  </a:lnTo>
                  <a:lnTo>
                    <a:pt x="684365" y="735103"/>
                  </a:lnTo>
                  <a:lnTo>
                    <a:pt x="692745" y="735103"/>
                  </a:lnTo>
                  <a:lnTo>
                    <a:pt x="681818" y="722403"/>
                  </a:lnTo>
                  <a:lnTo>
                    <a:pt x="666688" y="709703"/>
                  </a:lnTo>
                  <a:close/>
                </a:path>
                <a:path w="4314190" h="4824730">
                  <a:moveTo>
                    <a:pt x="593873" y="697003"/>
                  </a:moveTo>
                  <a:lnTo>
                    <a:pt x="587224" y="697003"/>
                  </a:lnTo>
                  <a:lnTo>
                    <a:pt x="589689" y="709703"/>
                  </a:lnTo>
                  <a:lnTo>
                    <a:pt x="595809" y="709703"/>
                  </a:lnTo>
                  <a:lnTo>
                    <a:pt x="593873" y="697003"/>
                  </a:lnTo>
                  <a:close/>
                </a:path>
                <a:path w="4314190" h="4824730">
                  <a:moveTo>
                    <a:pt x="668412" y="697003"/>
                  </a:moveTo>
                  <a:lnTo>
                    <a:pt x="599555" y="697003"/>
                  </a:lnTo>
                  <a:lnTo>
                    <a:pt x="605570" y="709703"/>
                  </a:lnTo>
                  <a:lnTo>
                    <a:pt x="667654" y="709703"/>
                  </a:lnTo>
                  <a:lnTo>
                    <a:pt x="668412" y="697003"/>
                  </a:lnTo>
                  <a:close/>
                </a:path>
                <a:path w="4314190" h="4824730">
                  <a:moveTo>
                    <a:pt x="583643" y="684303"/>
                  </a:moveTo>
                  <a:lnTo>
                    <a:pt x="581870" y="684303"/>
                  </a:lnTo>
                  <a:lnTo>
                    <a:pt x="581762" y="697003"/>
                  </a:lnTo>
                  <a:lnTo>
                    <a:pt x="582501" y="697003"/>
                  </a:lnTo>
                  <a:lnTo>
                    <a:pt x="583643" y="684303"/>
                  </a:lnTo>
                  <a:close/>
                </a:path>
                <a:path w="4314190" h="4824730">
                  <a:moveTo>
                    <a:pt x="658268" y="684303"/>
                  </a:moveTo>
                  <a:lnTo>
                    <a:pt x="591925" y="684303"/>
                  </a:lnTo>
                  <a:lnTo>
                    <a:pt x="596795" y="697003"/>
                  </a:lnTo>
                  <a:lnTo>
                    <a:pt x="665968" y="697003"/>
                  </a:lnTo>
                  <a:lnTo>
                    <a:pt x="658268" y="684303"/>
                  </a:lnTo>
                  <a:close/>
                </a:path>
                <a:path w="4314190" h="4824730">
                  <a:moveTo>
                    <a:pt x="633031" y="671603"/>
                  </a:moveTo>
                  <a:lnTo>
                    <a:pt x="570862" y="671603"/>
                  </a:lnTo>
                  <a:lnTo>
                    <a:pt x="577225" y="684303"/>
                  </a:lnTo>
                  <a:lnTo>
                    <a:pt x="635983" y="684303"/>
                  </a:lnTo>
                  <a:lnTo>
                    <a:pt x="633031" y="671603"/>
                  </a:lnTo>
                  <a:close/>
                </a:path>
                <a:path w="4314190" h="4824730">
                  <a:moveTo>
                    <a:pt x="648981" y="671603"/>
                  </a:moveTo>
                  <a:lnTo>
                    <a:pt x="637035" y="671603"/>
                  </a:lnTo>
                  <a:lnTo>
                    <a:pt x="638522" y="684303"/>
                  </a:lnTo>
                  <a:lnTo>
                    <a:pt x="654115" y="684303"/>
                  </a:lnTo>
                  <a:lnTo>
                    <a:pt x="648981" y="671603"/>
                  </a:lnTo>
                  <a:close/>
                </a:path>
                <a:path w="4314190" h="4824730">
                  <a:moveTo>
                    <a:pt x="559167" y="658903"/>
                  </a:moveTo>
                  <a:lnTo>
                    <a:pt x="556926" y="658903"/>
                  </a:lnTo>
                  <a:lnTo>
                    <a:pt x="559150" y="671603"/>
                  </a:lnTo>
                  <a:lnTo>
                    <a:pt x="563251" y="671603"/>
                  </a:lnTo>
                  <a:lnTo>
                    <a:pt x="563540" y="669664"/>
                  </a:lnTo>
                  <a:lnTo>
                    <a:pt x="559167" y="658903"/>
                  </a:lnTo>
                  <a:close/>
                </a:path>
                <a:path w="4314190" h="4824730">
                  <a:moveTo>
                    <a:pt x="626447" y="658903"/>
                  </a:moveTo>
                  <a:lnTo>
                    <a:pt x="565140" y="658903"/>
                  </a:lnTo>
                  <a:lnTo>
                    <a:pt x="563540" y="669664"/>
                  </a:lnTo>
                  <a:lnTo>
                    <a:pt x="564328" y="671603"/>
                  </a:lnTo>
                  <a:lnTo>
                    <a:pt x="629673" y="671603"/>
                  </a:lnTo>
                  <a:lnTo>
                    <a:pt x="626447" y="658903"/>
                  </a:lnTo>
                  <a:close/>
                </a:path>
                <a:path w="4314190" h="4824730">
                  <a:moveTo>
                    <a:pt x="553155" y="646203"/>
                  </a:moveTo>
                  <a:lnTo>
                    <a:pt x="542287" y="646203"/>
                  </a:lnTo>
                  <a:lnTo>
                    <a:pt x="547532" y="658903"/>
                  </a:lnTo>
                  <a:lnTo>
                    <a:pt x="554839" y="658903"/>
                  </a:lnTo>
                  <a:lnTo>
                    <a:pt x="555245" y="654094"/>
                  </a:lnTo>
                  <a:lnTo>
                    <a:pt x="553155" y="646203"/>
                  </a:lnTo>
                  <a:close/>
                </a:path>
                <a:path w="4314190" h="4824730">
                  <a:moveTo>
                    <a:pt x="558537" y="646203"/>
                  </a:moveTo>
                  <a:lnTo>
                    <a:pt x="555912" y="646203"/>
                  </a:lnTo>
                  <a:lnTo>
                    <a:pt x="555245" y="654094"/>
                  </a:lnTo>
                  <a:lnTo>
                    <a:pt x="556519" y="658903"/>
                  </a:lnTo>
                  <a:lnTo>
                    <a:pt x="562561" y="658903"/>
                  </a:lnTo>
                  <a:lnTo>
                    <a:pt x="558537" y="646203"/>
                  </a:lnTo>
                  <a:close/>
                </a:path>
                <a:path w="4314190" h="4824730">
                  <a:moveTo>
                    <a:pt x="615154" y="646203"/>
                  </a:moveTo>
                  <a:lnTo>
                    <a:pt x="561111" y="646203"/>
                  </a:lnTo>
                  <a:lnTo>
                    <a:pt x="564525" y="658903"/>
                  </a:lnTo>
                  <a:lnTo>
                    <a:pt x="615454" y="658903"/>
                  </a:lnTo>
                  <a:lnTo>
                    <a:pt x="615154" y="646203"/>
                  </a:lnTo>
                  <a:close/>
                </a:path>
                <a:path w="4314190" h="4824730">
                  <a:moveTo>
                    <a:pt x="617262" y="633503"/>
                  </a:moveTo>
                  <a:lnTo>
                    <a:pt x="550211" y="633503"/>
                  </a:lnTo>
                  <a:lnTo>
                    <a:pt x="543567" y="646203"/>
                  </a:lnTo>
                  <a:lnTo>
                    <a:pt x="619372" y="646203"/>
                  </a:lnTo>
                  <a:lnTo>
                    <a:pt x="624917" y="658903"/>
                  </a:lnTo>
                  <a:lnTo>
                    <a:pt x="626191" y="646203"/>
                  </a:lnTo>
                  <a:lnTo>
                    <a:pt x="617262" y="633503"/>
                  </a:lnTo>
                  <a:close/>
                </a:path>
                <a:path w="4314190" h="4824730">
                  <a:moveTo>
                    <a:pt x="547758" y="633503"/>
                  </a:moveTo>
                  <a:lnTo>
                    <a:pt x="531091" y="633503"/>
                  </a:lnTo>
                  <a:lnTo>
                    <a:pt x="536642" y="646203"/>
                  </a:lnTo>
                  <a:lnTo>
                    <a:pt x="543567" y="646203"/>
                  </a:lnTo>
                  <a:lnTo>
                    <a:pt x="547758" y="633503"/>
                  </a:lnTo>
                  <a:close/>
                </a:path>
                <a:path w="4314190" h="4824730">
                  <a:moveTo>
                    <a:pt x="528375" y="620803"/>
                  </a:moveTo>
                  <a:lnTo>
                    <a:pt x="522249" y="620803"/>
                  </a:lnTo>
                  <a:lnTo>
                    <a:pt x="526128" y="633503"/>
                  </a:lnTo>
                  <a:lnTo>
                    <a:pt x="528648" y="633503"/>
                  </a:lnTo>
                  <a:lnTo>
                    <a:pt x="528375" y="620803"/>
                  </a:lnTo>
                  <a:close/>
                </a:path>
                <a:path w="4314190" h="4824730">
                  <a:moveTo>
                    <a:pt x="537452" y="620803"/>
                  </a:moveTo>
                  <a:lnTo>
                    <a:pt x="529393" y="620803"/>
                  </a:lnTo>
                  <a:lnTo>
                    <a:pt x="534694" y="633503"/>
                  </a:lnTo>
                  <a:lnTo>
                    <a:pt x="540421" y="633503"/>
                  </a:lnTo>
                  <a:lnTo>
                    <a:pt x="540340" y="632245"/>
                  </a:lnTo>
                  <a:lnTo>
                    <a:pt x="537452" y="620803"/>
                  </a:lnTo>
                  <a:close/>
                </a:path>
                <a:path w="4314190" h="4824730">
                  <a:moveTo>
                    <a:pt x="588829" y="608103"/>
                  </a:moveTo>
                  <a:lnTo>
                    <a:pt x="531781" y="608103"/>
                  </a:lnTo>
                  <a:lnTo>
                    <a:pt x="535085" y="620803"/>
                  </a:lnTo>
                  <a:lnTo>
                    <a:pt x="539605" y="620803"/>
                  </a:lnTo>
                  <a:lnTo>
                    <a:pt x="540340" y="632245"/>
                  </a:lnTo>
                  <a:lnTo>
                    <a:pt x="540658" y="633503"/>
                  </a:lnTo>
                  <a:lnTo>
                    <a:pt x="605529" y="633503"/>
                  </a:lnTo>
                  <a:lnTo>
                    <a:pt x="594786" y="620803"/>
                  </a:lnTo>
                  <a:lnTo>
                    <a:pt x="588829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07471" y="608103"/>
                  </a:lnTo>
                  <a:lnTo>
                    <a:pt x="510412" y="620803"/>
                  </a:lnTo>
                  <a:lnTo>
                    <a:pt x="513057" y="620803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13057" y="620803"/>
                  </a:lnTo>
                  <a:lnTo>
                    <a:pt x="513234" y="619532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3234" y="619532"/>
                  </a:moveTo>
                  <a:lnTo>
                    <a:pt x="513057" y="620803"/>
                  </a:lnTo>
                  <a:lnTo>
                    <a:pt x="513450" y="620803"/>
                  </a:lnTo>
                  <a:lnTo>
                    <a:pt x="513234" y="619532"/>
                  </a:lnTo>
                  <a:close/>
                </a:path>
                <a:path w="4314190" h="4824730">
                  <a:moveTo>
                    <a:pt x="514826" y="608103"/>
                  </a:moveTo>
                  <a:lnTo>
                    <a:pt x="511286" y="608103"/>
                  </a:lnTo>
                  <a:lnTo>
                    <a:pt x="513234" y="619532"/>
                  </a:lnTo>
                  <a:lnTo>
                    <a:pt x="514826" y="608103"/>
                  </a:lnTo>
                  <a:close/>
                </a:path>
                <a:path w="4314190" h="4824730">
                  <a:moveTo>
                    <a:pt x="508113" y="595403"/>
                  </a:moveTo>
                  <a:lnTo>
                    <a:pt x="502765" y="595403"/>
                  </a:lnTo>
                  <a:lnTo>
                    <a:pt x="511083" y="608103"/>
                  </a:lnTo>
                  <a:lnTo>
                    <a:pt x="508113" y="595403"/>
                  </a:lnTo>
                  <a:close/>
                </a:path>
                <a:path w="4314190" h="4824730">
                  <a:moveTo>
                    <a:pt x="569136" y="595403"/>
                  </a:moveTo>
                  <a:lnTo>
                    <a:pt x="520091" y="595403"/>
                  </a:lnTo>
                  <a:lnTo>
                    <a:pt x="524084" y="608103"/>
                  </a:lnTo>
                  <a:lnTo>
                    <a:pt x="575890" y="608103"/>
                  </a:lnTo>
                  <a:lnTo>
                    <a:pt x="569136" y="595403"/>
                  </a:lnTo>
                  <a:close/>
                </a:path>
                <a:path w="4314190" h="4824730">
                  <a:moveTo>
                    <a:pt x="579808" y="595403"/>
                  </a:moveTo>
                  <a:lnTo>
                    <a:pt x="569136" y="595403"/>
                  </a:lnTo>
                  <a:lnTo>
                    <a:pt x="576152" y="608103"/>
                  </a:lnTo>
                  <a:lnTo>
                    <a:pt x="582242" y="608103"/>
                  </a:lnTo>
                  <a:lnTo>
                    <a:pt x="579808" y="595403"/>
                  </a:lnTo>
                  <a:close/>
                </a:path>
                <a:path w="4314190" h="4824730">
                  <a:moveTo>
                    <a:pt x="491822" y="582703"/>
                  </a:moveTo>
                  <a:lnTo>
                    <a:pt x="488453" y="582703"/>
                  </a:lnTo>
                  <a:lnTo>
                    <a:pt x="492509" y="595403"/>
                  </a:lnTo>
                  <a:lnTo>
                    <a:pt x="493963" y="595403"/>
                  </a:lnTo>
                  <a:lnTo>
                    <a:pt x="491822" y="582703"/>
                  </a:lnTo>
                  <a:close/>
                </a:path>
                <a:path w="4314190" h="4824730">
                  <a:moveTo>
                    <a:pt x="572343" y="582703"/>
                  </a:moveTo>
                  <a:lnTo>
                    <a:pt x="495853" y="582703"/>
                  </a:lnTo>
                  <a:lnTo>
                    <a:pt x="499043" y="595403"/>
                  </a:lnTo>
                  <a:lnTo>
                    <a:pt x="576406" y="595403"/>
                  </a:lnTo>
                  <a:lnTo>
                    <a:pt x="572343" y="582703"/>
                  </a:lnTo>
                  <a:close/>
                </a:path>
                <a:path w="4314190" h="4824730">
                  <a:moveTo>
                    <a:pt x="501539" y="570003"/>
                  </a:moveTo>
                  <a:lnTo>
                    <a:pt x="494121" y="570003"/>
                  </a:lnTo>
                  <a:lnTo>
                    <a:pt x="497017" y="582703"/>
                  </a:lnTo>
                  <a:lnTo>
                    <a:pt x="504995" y="582703"/>
                  </a:lnTo>
                  <a:lnTo>
                    <a:pt x="501539" y="570003"/>
                  </a:lnTo>
                  <a:close/>
                </a:path>
                <a:path w="4314190" h="4824730">
                  <a:moveTo>
                    <a:pt x="540081" y="544603"/>
                  </a:moveTo>
                  <a:lnTo>
                    <a:pt x="536849" y="544603"/>
                  </a:lnTo>
                  <a:lnTo>
                    <a:pt x="534097" y="557303"/>
                  </a:lnTo>
                  <a:lnTo>
                    <a:pt x="508653" y="557303"/>
                  </a:lnTo>
                  <a:lnTo>
                    <a:pt x="513636" y="570003"/>
                  </a:lnTo>
                  <a:lnTo>
                    <a:pt x="509684" y="582703"/>
                  </a:lnTo>
                  <a:lnTo>
                    <a:pt x="563464" y="582703"/>
                  </a:lnTo>
                  <a:lnTo>
                    <a:pt x="559262" y="570003"/>
                  </a:lnTo>
                  <a:lnTo>
                    <a:pt x="547407" y="570003"/>
                  </a:lnTo>
                  <a:lnTo>
                    <a:pt x="543648" y="557303"/>
                  </a:lnTo>
                  <a:lnTo>
                    <a:pt x="540081" y="544603"/>
                  </a:lnTo>
                  <a:close/>
                </a:path>
                <a:path w="4314190" h="4824730">
                  <a:moveTo>
                    <a:pt x="502031" y="557303"/>
                  </a:moveTo>
                  <a:lnTo>
                    <a:pt x="476298" y="557303"/>
                  </a:lnTo>
                  <a:lnTo>
                    <a:pt x="474282" y="570003"/>
                  </a:lnTo>
                  <a:lnTo>
                    <a:pt x="500241" y="570003"/>
                  </a:lnTo>
                  <a:lnTo>
                    <a:pt x="502031" y="557303"/>
                  </a:lnTo>
                  <a:close/>
                </a:path>
                <a:path w="4314190" h="4824730">
                  <a:moveTo>
                    <a:pt x="534877" y="544603"/>
                  </a:moveTo>
                  <a:lnTo>
                    <a:pt x="475077" y="544603"/>
                  </a:lnTo>
                  <a:lnTo>
                    <a:pt x="476602" y="557303"/>
                  </a:lnTo>
                  <a:lnTo>
                    <a:pt x="534097" y="557303"/>
                  </a:lnTo>
                  <a:lnTo>
                    <a:pt x="534877" y="544603"/>
                  </a:lnTo>
                  <a:close/>
                </a:path>
                <a:path w="4314190" h="4824730">
                  <a:moveTo>
                    <a:pt x="508555" y="519203"/>
                  </a:moveTo>
                  <a:lnTo>
                    <a:pt x="438995" y="519203"/>
                  </a:lnTo>
                  <a:lnTo>
                    <a:pt x="443119" y="531903"/>
                  </a:lnTo>
                  <a:lnTo>
                    <a:pt x="448424" y="544603"/>
                  </a:lnTo>
                  <a:lnTo>
                    <a:pt x="524737" y="544603"/>
                  </a:lnTo>
                  <a:lnTo>
                    <a:pt x="524338" y="531903"/>
                  </a:lnTo>
                  <a:lnTo>
                    <a:pt x="510317" y="531903"/>
                  </a:lnTo>
                  <a:lnTo>
                    <a:pt x="508555" y="519203"/>
                  </a:lnTo>
                  <a:close/>
                </a:path>
                <a:path w="4314190" h="4824730">
                  <a:moveTo>
                    <a:pt x="434405" y="519203"/>
                  </a:moveTo>
                  <a:lnTo>
                    <a:pt x="427146" y="519203"/>
                  </a:lnTo>
                  <a:lnTo>
                    <a:pt x="433409" y="531903"/>
                  </a:lnTo>
                  <a:lnTo>
                    <a:pt x="434405" y="519203"/>
                  </a:lnTo>
                  <a:close/>
                </a:path>
                <a:path w="4314190" h="4824730">
                  <a:moveTo>
                    <a:pt x="514530" y="519203"/>
                  </a:moveTo>
                  <a:lnTo>
                    <a:pt x="509363" y="519203"/>
                  </a:lnTo>
                  <a:lnTo>
                    <a:pt x="512179" y="531903"/>
                  </a:lnTo>
                  <a:lnTo>
                    <a:pt x="518556" y="531903"/>
                  </a:lnTo>
                  <a:lnTo>
                    <a:pt x="514530" y="519203"/>
                  </a:lnTo>
                  <a:close/>
                </a:path>
                <a:path w="4314190" h="4824730">
                  <a:moveTo>
                    <a:pt x="481805" y="493803"/>
                  </a:moveTo>
                  <a:lnTo>
                    <a:pt x="432573" y="493803"/>
                  </a:lnTo>
                  <a:lnTo>
                    <a:pt x="427285" y="506503"/>
                  </a:lnTo>
                  <a:lnTo>
                    <a:pt x="426492" y="519203"/>
                  </a:lnTo>
                  <a:lnTo>
                    <a:pt x="502127" y="519203"/>
                  </a:lnTo>
                  <a:lnTo>
                    <a:pt x="494266" y="506503"/>
                  </a:lnTo>
                  <a:lnTo>
                    <a:pt x="485495" y="506503"/>
                  </a:lnTo>
                  <a:lnTo>
                    <a:pt x="481805" y="493803"/>
                  </a:lnTo>
                  <a:close/>
                </a:path>
                <a:path w="4314190" h="4824730">
                  <a:moveTo>
                    <a:pt x="493271" y="493803"/>
                  </a:moveTo>
                  <a:lnTo>
                    <a:pt x="490461" y="493803"/>
                  </a:lnTo>
                  <a:lnTo>
                    <a:pt x="488327" y="506503"/>
                  </a:lnTo>
                  <a:lnTo>
                    <a:pt x="494266" y="506503"/>
                  </a:lnTo>
                  <a:lnTo>
                    <a:pt x="493271" y="493803"/>
                  </a:lnTo>
                  <a:close/>
                </a:path>
                <a:path w="4314190" h="4824730">
                  <a:moveTo>
                    <a:pt x="462083" y="468403"/>
                  </a:moveTo>
                  <a:lnTo>
                    <a:pt x="402261" y="468403"/>
                  </a:lnTo>
                  <a:lnTo>
                    <a:pt x="408981" y="481103"/>
                  </a:lnTo>
                  <a:lnTo>
                    <a:pt x="411963" y="493803"/>
                  </a:lnTo>
                  <a:lnTo>
                    <a:pt x="440394" y="493803"/>
                  </a:lnTo>
                  <a:lnTo>
                    <a:pt x="442548" y="481103"/>
                  </a:lnTo>
                  <a:lnTo>
                    <a:pt x="460836" y="481103"/>
                  </a:lnTo>
                  <a:lnTo>
                    <a:pt x="462083" y="468403"/>
                  </a:lnTo>
                  <a:close/>
                </a:path>
                <a:path w="4314190" h="4824730">
                  <a:moveTo>
                    <a:pt x="480429" y="481103"/>
                  </a:moveTo>
                  <a:lnTo>
                    <a:pt x="459741" y="481103"/>
                  </a:lnTo>
                  <a:lnTo>
                    <a:pt x="461152" y="493803"/>
                  </a:lnTo>
                  <a:lnTo>
                    <a:pt x="477098" y="493803"/>
                  </a:lnTo>
                  <a:lnTo>
                    <a:pt x="480429" y="481103"/>
                  </a:lnTo>
                  <a:close/>
                </a:path>
                <a:path w="4314190" h="4824730">
                  <a:moveTo>
                    <a:pt x="384189" y="455703"/>
                  </a:moveTo>
                  <a:lnTo>
                    <a:pt x="368925" y="455703"/>
                  </a:lnTo>
                  <a:lnTo>
                    <a:pt x="373624" y="468403"/>
                  </a:lnTo>
                  <a:lnTo>
                    <a:pt x="382957" y="468403"/>
                  </a:lnTo>
                  <a:lnTo>
                    <a:pt x="384788" y="457839"/>
                  </a:lnTo>
                  <a:lnTo>
                    <a:pt x="384189" y="455703"/>
                  </a:lnTo>
                  <a:close/>
                </a:path>
                <a:path w="4314190" h="4824730">
                  <a:moveTo>
                    <a:pt x="387244" y="455703"/>
                  </a:moveTo>
                  <a:lnTo>
                    <a:pt x="385158" y="455703"/>
                  </a:lnTo>
                  <a:lnTo>
                    <a:pt x="384788" y="457839"/>
                  </a:lnTo>
                  <a:lnTo>
                    <a:pt x="387752" y="468403"/>
                  </a:lnTo>
                  <a:lnTo>
                    <a:pt x="388560" y="463394"/>
                  </a:lnTo>
                  <a:lnTo>
                    <a:pt x="387244" y="455703"/>
                  </a:lnTo>
                  <a:close/>
                </a:path>
                <a:path w="4314190" h="4824730">
                  <a:moveTo>
                    <a:pt x="421236" y="417603"/>
                  </a:moveTo>
                  <a:lnTo>
                    <a:pt x="354427" y="417603"/>
                  </a:lnTo>
                  <a:lnTo>
                    <a:pt x="358044" y="430303"/>
                  </a:lnTo>
                  <a:lnTo>
                    <a:pt x="371170" y="430303"/>
                  </a:lnTo>
                  <a:lnTo>
                    <a:pt x="375420" y="443003"/>
                  </a:lnTo>
                  <a:lnTo>
                    <a:pt x="388792" y="443003"/>
                  </a:lnTo>
                  <a:lnTo>
                    <a:pt x="389800" y="455703"/>
                  </a:lnTo>
                  <a:lnTo>
                    <a:pt x="388560" y="463394"/>
                  </a:lnTo>
                  <a:lnTo>
                    <a:pt x="389417" y="468403"/>
                  </a:lnTo>
                  <a:lnTo>
                    <a:pt x="392229" y="455703"/>
                  </a:lnTo>
                  <a:lnTo>
                    <a:pt x="450942" y="455703"/>
                  </a:lnTo>
                  <a:lnTo>
                    <a:pt x="440404" y="443003"/>
                  </a:lnTo>
                  <a:lnTo>
                    <a:pt x="428826" y="430303"/>
                  </a:lnTo>
                  <a:lnTo>
                    <a:pt x="421236" y="417603"/>
                  </a:lnTo>
                  <a:close/>
                </a:path>
                <a:path w="4314190" h="4824730">
                  <a:moveTo>
                    <a:pt x="457695" y="455703"/>
                  </a:moveTo>
                  <a:lnTo>
                    <a:pt x="395394" y="455703"/>
                  </a:lnTo>
                  <a:lnTo>
                    <a:pt x="398781" y="468403"/>
                  </a:lnTo>
                  <a:lnTo>
                    <a:pt x="461223" y="468403"/>
                  </a:lnTo>
                  <a:lnTo>
                    <a:pt x="457695" y="455703"/>
                  </a:lnTo>
                  <a:close/>
                </a:path>
                <a:path w="4314190" h="4824730">
                  <a:moveTo>
                    <a:pt x="382199" y="443403"/>
                  </a:moveTo>
                  <a:lnTo>
                    <a:pt x="379154" y="455703"/>
                  </a:lnTo>
                  <a:lnTo>
                    <a:pt x="384075" y="455703"/>
                  </a:lnTo>
                  <a:lnTo>
                    <a:pt x="382199" y="443403"/>
                  </a:lnTo>
                  <a:close/>
                </a:path>
                <a:path w="4314190" h="4824730">
                  <a:moveTo>
                    <a:pt x="382298" y="443003"/>
                  </a:moveTo>
                  <a:lnTo>
                    <a:pt x="382138" y="443003"/>
                  </a:lnTo>
                  <a:lnTo>
                    <a:pt x="382199" y="443403"/>
                  </a:lnTo>
                  <a:lnTo>
                    <a:pt x="382298" y="443003"/>
                  </a:lnTo>
                  <a:close/>
                </a:path>
                <a:path w="4314190" h="4824730">
                  <a:moveTo>
                    <a:pt x="349925" y="417603"/>
                  </a:moveTo>
                  <a:lnTo>
                    <a:pt x="338499" y="417603"/>
                  </a:lnTo>
                  <a:lnTo>
                    <a:pt x="339371" y="430303"/>
                  </a:lnTo>
                  <a:lnTo>
                    <a:pt x="349571" y="430303"/>
                  </a:lnTo>
                  <a:lnTo>
                    <a:pt x="349925" y="417603"/>
                  </a:lnTo>
                  <a:close/>
                </a:path>
                <a:path w="4314190" h="4824730">
                  <a:moveTo>
                    <a:pt x="330820" y="404903"/>
                  </a:moveTo>
                  <a:lnTo>
                    <a:pt x="329756" y="417603"/>
                  </a:lnTo>
                  <a:lnTo>
                    <a:pt x="335482" y="417603"/>
                  </a:lnTo>
                  <a:lnTo>
                    <a:pt x="330820" y="404903"/>
                  </a:lnTo>
                  <a:close/>
                </a:path>
                <a:path w="4314190" h="4824730">
                  <a:moveTo>
                    <a:pt x="404951" y="404903"/>
                  </a:moveTo>
                  <a:lnTo>
                    <a:pt x="337589" y="404903"/>
                  </a:lnTo>
                  <a:lnTo>
                    <a:pt x="341391" y="417603"/>
                  </a:lnTo>
                  <a:lnTo>
                    <a:pt x="414367" y="417603"/>
                  </a:lnTo>
                  <a:lnTo>
                    <a:pt x="404951" y="404903"/>
                  </a:lnTo>
                  <a:close/>
                </a:path>
                <a:path w="4314190" h="4824730">
                  <a:moveTo>
                    <a:pt x="320288" y="392203"/>
                  </a:moveTo>
                  <a:lnTo>
                    <a:pt x="312083" y="392203"/>
                  </a:lnTo>
                  <a:lnTo>
                    <a:pt x="317814" y="404903"/>
                  </a:lnTo>
                  <a:lnTo>
                    <a:pt x="321301" y="404903"/>
                  </a:lnTo>
                  <a:lnTo>
                    <a:pt x="320288" y="392203"/>
                  </a:lnTo>
                  <a:close/>
                </a:path>
                <a:path w="4314190" h="4824730">
                  <a:moveTo>
                    <a:pt x="339032" y="379503"/>
                  </a:moveTo>
                  <a:lnTo>
                    <a:pt x="329260" y="379503"/>
                  </a:lnTo>
                  <a:lnTo>
                    <a:pt x="332861" y="392203"/>
                  </a:lnTo>
                  <a:lnTo>
                    <a:pt x="342116" y="404903"/>
                  </a:lnTo>
                  <a:lnTo>
                    <a:pt x="404445" y="404903"/>
                  </a:lnTo>
                  <a:lnTo>
                    <a:pt x="395476" y="392203"/>
                  </a:lnTo>
                  <a:lnTo>
                    <a:pt x="341393" y="392203"/>
                  </a:lnTo>
                  <a:lnTo>
                    <a:pt x="339032" y="379503"/>
                  </a:lnTo>
                  <a:close/>
                </a:path>
                <a:path w="4314190" h="4824730">
                  <a:moveTo>
                    <a:pt x="389856" y="379503"/>
                  </a:moveTo>
                  <a:lnTo>
                    <a:pt x="349663" y="379503"/>
                  </a:lnTo>
                  <a:lnTo>
                    <a:pt x="350043" y="392203"/>
                  </a:lnTo>
                  <a:lnTo>
                    <a:pt x="390689" y="392203"/>
                  </a:lnTo>
                  <a:lnTo>
                    <a:pt x="389856" y="379503"/>
                  </a:lnTo>
                  <a:close/>
                </a:path>
                <a:path w="4314190" h="4824730">
                  <a:moveTo>
                    <a:pt x="362606" y="366803"/>
                  </a:moveTo>
                  <a:lnTo>
                    <a:pt x="314884" y="366803"/>
                  </a:lnTo>
                  <a:lnTo>
                    <a:pt x="313236" y="379503"/>
                  </a:lnTo>
                  <a:lnTo>
                    <a:pt x="367781" y="379503"/>
                  </a:lnTo>
                  <a:lnTo>
                    <a:pt x="362606" y="366803"/>
                  </a:lnTo>
                  <a:close/>
                </a:path>
                <a:path w="4314190" h="4824730">
                  <a:moveTo>
                    <a:pt x="353640" y="341403"/>
                  </a:moveTo>
                  <a:lnTo>
                    <a:pt x="348135" y="341403"/>
                  </a:lnTo>
                  <a:lnTo>
                    <a:pt x="350211" y="354103"/>
                  </a:lnTo>
                  <a:lnTo>
                    <a:pt x="304312" y="354103"/>
                  </a:lnTo>
                  <a:lnTo>
                    <a:pt x="313845" y="366803"/>
                  </a:lnTo>
                  <a:lnTo>
                    <a:pt x="358362" y="366803"/>
                  </a:lnTo>
                  <a:lnTo>
                    <a:pt x="355293" y="354103"/>
                  </a:lnTo>
                  <a:lnTo>
                    <a:pt x="353640" y="341403"/>
                  </a:lnTo>
                  <a:close/>
                </a:path>
                <a:path w="4314190" h="4824730">
                  <a:moveTo>
                    <a:pt x="294960" y="328703"/>
                  </a:moveTo>
                  <a:lnTo>
                    <a:pt x="261199" y="328703"/>
                  </a:lnTo>
                  <a:lnTo>
                    <a:pt x="266085" y="341403"/>
                  </a:lnTo>
                  <a:lnTo>
                    <a:pt x="277257" y="354103"/>
                  </a:lnTo>
                  <a:lnTo>
                    <a:pt x="350211" y="354103"/>
                  </a:lnTo>
                  <a:lnTo>
                    <a:pt x="346298" y="341403"/>
                  </a:lnTo>
                  <a:lnTo>
                    <a:pt x="292491" y="341403"/>
                  </a:lnTo>
                  <a:lnTo>
                    <a:pt x="294960" y="328703"/>
                  </a:lnTo>
                  <a:close/>
                </a:path>
                <a:path w="4314190" h="4824730">
                  <a:moveTo>
                    <a:pt x="330644" y="316003"/>
                  </a:moveTo>
                  <a:lnTo>
                    <a:pt x="271856" y="316003"/>
                  </a:lnTo>
                  <a:lnTo>
                    <a:pt x="267926" y="328703"/>
                  </a:lnTo>
                  <a:lnTo>
                    <a:pt x="299410" y="328703"/>
                  </a:lnTo>
                  <a:lnTo>
                    <a:pt x="297221" y="341403"/>
                  </a:lnTo>
                  <a:lnTo>
                    <a:pt x="345007" y="341403"/>
                  </a:lnTo>
                  <a:lnTo>
                    <a:pt x="337274" y="328703"/>
                  </a:lnTo>
                  <a:lnTo>
                    <a:pt x="330644" y="316003"/>
                  </a:lnTo>
                  <a:close/>
                </a:path>
                <a:path w="4314190" h="4824730">
                  <a:moveTo>
                    <a:pt x="246978" y="303303"/>
                  </a:moveTo>
                  <a:lnTo>
                    <a:pt x="242161" y="303303"/>
                  </a:lnTo>
                  <a:lnTo>
                    <a:pt x="244656" y="316003"/>
                  </a:lnTo>
                  <a:lnTo>
                    <a:pt x="246978" y="303303"/>
                  </a:lnTo>
                  <a:close/>
                </a:path>
                <a:path w="4314190" h="4824730">
                  <a:moveTo>
                    <a:pt x="248709" y="303303"/>
                  </a:moveTo>
                  <a:lnTo>
                    <a:pt x="249422" y="316003"/>
                  </a:lnTo>
                  <a:lnTo>
                    <a:pt x="248709" y="303303"/>
                  </a:lnTo>
                  <a:close/>
                </a:path>
                <a:path w="4314190" h="4824730">
                  <a:moveTo>
                    <a:pt x="258925" y="303303"/>
                  </a:moveTo>
                  <a:lnTo>
                    <a:pt x="257542" y="303303"/>
                  </a:lnTo>
                  <a:lnTo>
                    <a:pt x="259458" y="316003"/>
                  </a:lnTo>
                  <a:lnTo>
                    <a:pt x="262350" y="316003"/>
                  </a:lnTo>
                  <a:lnTo>
                    <a:pt x="258925" y="303303"/>
                  </a:lnTo>
                  <a:close/>
                </a:path>
                <a:path w="4314190" h="4824730">
                  <a:moveTo>
                    <a:pt x="266500" y="303303"/>
                  </a:moveTo>
                  <a:lnTo>
                    <a:pt x="265299" y="316003"/>
                  </a:lnTo>
                  <a:lnTo>
                    <a:pt x="274413" y="316003"/>
                  </a:lnTo>
                  <a:lnTo>
                    <a:pt x="266500" y="303303"/>
                  </a:lnTo>
                  <a:close/>
                </a:path>
                <a:path w="4314190" h="4824730">
                  <a:moveTo>
                    <a:pt x="311134" y="303303"/>
                  </a:moveTo>
                  <a:lnTo>
                    <a:pt x="272047" y="303303"/>
                  </a:lnTo>
                  <a:lnTo>
                    <a:pt x="275315" y="316003"/>
                  </a:lnTo>
                  <a:lnTo>
                    <a:pt x="315782" y="316003"/>
                  </a:lnTo>
                  <a:lnTo>
                    <a:pt x="311134" y="303303"/>
                  </a:lnTo>
                  <a:close/>
                </a:path>
                <a:path w="4314190" h="4824730">
                  <a:moveTo>
                    <a:pt x="321501" y="303303"/>
                  </a:moveTo>
                  <a:lnTo>
                    <a:pt x="319393" y="303303"/>
                  </a:lnTo>
                  <a:lnTo>
                    <a:pt x="319198" y="316003"/>
                  </a:lnTo>
                  <a:lnTo>
                    <a:pt x="325319" y="316003"/>
                  </a:lnTo>
                  <a:lnTo>
                    <a:pt x="321501" y="303303"/>
                  </a:lnTo>
                  <a:close/>
                </a:path>
                <a:path w="4314190" h="4824730">
                  <a:moveTo>
                    <a:pt x="303477" y="290603"/>
                  </a:moveTo>
                  <a:lnTo>
                    <a:pt x="225687" y="290603"/>
                  </a:lnTo>
                  <a:lnTo>
                    <a:pt x="239793" y="303303"/>
                  </a:lnTo>
                  <a:lnTo>
                    <a:pt x="306588" y="303303"/>
                  </a:lnTo>
                  <a:lnTo>
                    <a:pt x="303477" y="290603"/>
                  </a:lnTo>
                  <a:close/>
                </a:path>
                <a:path w="4314190" h="4824730">
                  <a:moveTo>
                    <a:pt x="292533" y="265203"/>
                  </a:moveTo>
                  <a:lnTo>
                    <a:pt x="226936" y="265203"/>
                  </a:lnTo>
                  <a:lnTo>
                    <a:pt x="222269" y="277903"/>
                  </a:lnTo>
                  <a:lnTo>
                    <a:pt x="223102" y="290603"/>
                  </a:lnTo>
                  <a:lnTo>
                    <a:pt x="235805" y="290603"/>
                  </a:lnTo>
                  <a:lnTo>
                    <a:pt x="231645" y="277903"/>
                  </a:lnTo>
                  <a:lnTo>
                    <a:pt x="299028" y="277903"/>
                  </a:lnTo>
                  <a:lnTo>
                    <a:pt x="292533" y="265203"/>
                  </a:lnTo>
                  <a:close/>
                </a:path>
                <a:path w="4314190" h="4824730">
                  <a:moveTo>
                    <a:pt x="268058" y="277903"/>
                  </a:moveTo>
                  <a:lnTo>
                    <a:pt x="232364" y="277903"/>
                  </a:lnTo>
                  <a:lnTo>
                    <a:pt x="237707" y="290603"/>
                  </a:lnTo>
                  <a:lnTo>
                    <a:pt x="268823" y="290603"/>
                  </a:lnTo>
                  <a:lnTo>
                    <a:pt x="268058" y="277903"/>
                  </a:lnTo>
                  <a:close/>
                </a:path>
                <a:path w="4314190" h="4824730">
                  <a:moveTo>
                    <a:pt x="299028" y="277903"/>
                  </a:moveTo>
                  <a:lnTo>
                    <a:pt x="270596" y="277903"/>
                  </a:lnTo>
                  <a:lnTo>
                    <a:pt x="272996" y="290603"/>
                  </a:lnTo>
                  <a:lnTo>
                    <a:pt x="306897" y="290603"/>
                  </a:lnTo>
                  <a:lnTo>
                    <a:pt x="299028" y="277903"/>
                  </a:lnTo>
                  <a:close/>
                </a:path>
                <a:path w="4314190" h="4824730">
                  <a:moveTo>
                    <a:pt x="208829" y="265203"/>
                  </a:moveTo>
                  <a:lnTo>
                    <a:pt x="204869" y="265203"/>
                  </a:lnTo>
                  <a:lnTo>
                    <a:pt x="207386" y="277903"/>
                  </a:lnTo>
                  <a:lnTo>
                    <a:pt x="208829" y="265203"/>
                  </a:lnTo>
                  <a:close/>
                </a:path>
                <a:path w="4314190" h="4824730">
                  <a:moveTo>
                    <a:pt x="268956" y="252503"/>
                  </a:moveTo>
                  <a:lnTo>
                    <a:pt x="206342" y="252503"/>
                  </a:lnTo>
                  <a:lnTo>
                    <a:pt x="206894" y="265203"/>
                  </a:lnTo>
                  <a:lnTo>
                    <a:pt x="268543" y="265203"/>
                  </a:lnTo>
                  <a:lnTo>
                    <a:pt x="268956" y="252503"/>
                  </a:lnTo>
                  <a:close/>
                </a:path>
                <a:path w="4314190" h="4824730">
                  <a:moveTo>
                    <a:pt x="259663" y="227103"/>
                  </a:moveTo>
                  <a:lnTo>
                    <a:pt x="189595" y="227103"/>
                  </a:lnTo>
                  <a:lnTo>
                    <a:pt x="193026" y="239803"/>
                  </a:lnTo>
                  <a:lnTo>
                    <a:pt x="194273" y="252503"/>
                  </a:lnTo>
                  <a:lnTo>
                    <a:pt x="213793" y="252503"/>
                  </a:lnTo>
                  <a:lnTo>
                    <a:pt x="210565" y="239803"/>
                  </a:lnTo>
                  <a:lnTo>
                    <a:pt x="261487" y="239803"/>
                  </a:lnTo>
                  <a:lnTo>
                    <a:pt x="259663" y="227103"/>
                  </a:lnTo>
                  <a:close/>
                </a:path>
                <a:path w="4314190" h="4824730">
                  <a:moveTo>
                    <a:pt x="260213" y="239803"/>
                  </a:moveTo>
                  <a:lnTo>
                    <a:pt x="216001" y="239803"/>
                  </a:lnTo>
                  <a:lnTo>
                    <a:pt x="220901" y="252503"/>
                  </a:lnTo>
                  <a:lnTo>
                    <a:pt x="264672" y="252503"/>
                  </a:lnTo>
                  <a:lnTo>
                    <a:pt x="260213" y="239803"/>
                  </a:lnTo>
                  <a:close/>
                </a:path>
                <a:path w="4314190" h="4824730">
                  <a:moveTo>
                    <a:pt x="181360" y="227103"/>
                  </a:moveTo>
                  <a:lnTo>
                    <a:pt x="180757" y="227103"/>
                  </a:lnTo>
                  <a:lnTo>
                    <a:pt x="183417" y="239803"/>
                  </a:lnTo>
                  <a:lnTo>
                    <a:pt x="183813" y="239803"/>
                  </a:lnTo>
                  <a:lnTo>
                    <a:pt x="181360" y="227103"/>
                  </a:lnTo>
                  <a:close/>
                </a:path>
                <a:path w="4314190" h="4824730">
                  <a:moveTo>
                    <a:pt x="228781" y="201703"/>
                  </a:moveTo>
                  <a:lnTo>
                    <a:pt x="170264" y="201703"/>
                  </a:lnTo>
                  <a:lnTo>
                    <a:pt x="167060" y="214403"/>
                  </a:lnTo>
                  <a:lnTo>
                    <a:pt x="157552" y="214403"/>
                  </a:lnTo>
                  <a:lnTo>
                    <a:pt x="162544" y="227103"/>
                  </a:lnTo>
                  <a:lnTo>
                    <a:pt x="243044" y="227103"/>
                  </a:lnTo>
                  <a:lnTo>
                    <a:pt x="235351" y="214403"/>
                  </a:lnTo>
                  <a:lnTo>
                    <a:pt x="228781" y="201703"/>
                  </a:lnTo>
                  <a:close/>
                </a:path>
                <a:path w="4314190" h="4824730">
                  <a:moveTo>
                    <a:pt x="173252" y="189003"/>
                  </a:moveTo>
                  <a:lnTo>
                    <a:pt x="142462" y="189003"/>
                  </a:lnTo>
                  <a:lnTo>
                    <a:pt x="149034" y="201703"/>
                  </a:lnTo>
                  <a:lnTo>
                    <a:pt x="176689" y="201703"/>
                  </a:lnTo>
                  <a:lnTo>
                    <a:pt x="173252" y="189003"/>
                  </a:lnTo>
                  <a:close/>
                </a:path>
                <a:path w="4314190" h="4824730">
                  <a:moveTo>
                    <a:pt x="217508" y="189003"/>
                  </a:moveTo>
                  <a:lnTo>
                    <a:pt x="183313" y="189003"/>
                  </a:lnTo>
                  <a:lnTo>
                    <a:pt x="185659" y="201703"/>
                  </a:lnTo>
                  <a:lnTo>
                    <a:pt x="224194" y="201703"/>
                  </a:lnTo>
                  <a:lnTo>
                    <a:pt x="217508" y="189003"/>
                  </a:lnTo>
                  <a:close/>
                </a:path>
                <a:path w="4314190" h="4824730">
                  <a:moveTo>
                    <a:pt x="161405" y="176303"/>
                  </a:moveTo>
                  <a:lnTo>
                    <a:pt x="143215" y="176303"/>
                  </a:lnTo>
                  <a:lnTo>
                    <a:pt x="143019" y="189003"/>
                  </a:lnTo>
                  <a:lnTo>
                    <a:pt x="163674" y="189003"/>
                  </a:lnTo>
                  <a:lnTo>
                    <a:pt x="161405" y="176303"/>
                  </a:lnTo>
                  <a:close/>
                </a:path>
                <a:path w="4314190" h="4824730">
                  <a:moveTo>
                    <a:pt x="184668" y="150903"/>
                  </a:moveTo>
                  <a:lnTo>
                    <a:pt x="174756" y="150903"/>
                  </a:lnTo>
                  <a:lnTo>
                    <a:pt x="173983" y="163603"/>
                  </a:lnTo>
                  <a:lnTo>
                    <a:pt x="134399" y="163603"/>
                  </a:lnTo>
                  <a:lnTo>
                    <a:pt x="139974" y="176303"/>
                  </a:lnTo>
                  <a:lnTo>
                    <a:pt x="166136" y="176303"/>
                  </a:lnTo>
                  <a:lnTo>
                    <a:pt x="171721" y="189003"/>
                  </a:lnTo>
                  <a:lnTo>
                    <a:pt x="196860" y="189003"/>
                  </a:lnTo>
                  <a:lnTo>
                    <a:pt x="198387" y="176303"/>
                  </a:lnTo>
                  <a:lnTo>
                    <a:pt x="195759" y="163603"/>
                  </a:lnTo>
                  <a:lnTo>
                    <a:pt x="184668" y="150903"/>
                  </a:lnTo>
                  <a:close/>
                </a:path>
                <a:path w="4314190" h="4824730">
                  <a:moveTo>
                    <a:pt x="107308" y="152523"/>
                  </a:moveTo>
                  <a:lnTo>
                    <a:pt x="109484" y="163603"/>
                  </a:lnTo>
                  <a:lnTo>
                    <a:pt x="110473" y="163603"/>
                  </a:lnTo>
                  <a:lnTo>
                    <a:pt x="108683" y="153560"/>
                  </a:lnTo>
                  <a:lnTo>
                    <a:pt x="107308" y="152523"/>
                  </a:lnTo>
                  <a:close/>
                </a:path>
                <a:path w="4314190" h="4824730">
                  <a:moveTo>
                    <a:pt x="132624" y="150903"/>
                  </a:moveTo>
                  <a:lnTo>
                    <a:pt x="108209" y="150903"/>
                  </a:lnTo>
                  <a:lnTo>
                    <a:pt x="108683" y="153560"/>
                  </a:lnTo>
                  <a:lnTo>
                    <a:pt x="122001" y="163603"/>
                  </a:lnTo>
                  <a:lnTo>
                    <a:pt x="137798" y="163603"/>
                  </a:lnTo>
                  <a:lnTo>
                    <a:pt x="137467" y="162528"/>
                  </a:lnTo>
                  <a:lnTo>
                    <a:pt x="132624" y="150903"/>
                  </a:lnTo>
                  <a:close/>
                </a:path>
                <a:path w="4314190" h="4824730">
                  <a:moveTo>
                    <a:pt x="137467" y="162528"/>
                  </a:moveTo>
                  <a:lnTo>
                    <a:pt x="137798" y="163603"/>
                  </a:lnTo>
                  <a:lnTo>
                    <a:pt x="137467" y="162528"/>
                  </a:lnTo>
                  <a:close/>
                </a:path>
                <a:path w="4314190" h="4824730">
                  <a:moveTo>
                    <a:pt x="167914" y="150903"/>
                  </a:moveTo>
                  <a:lnTo>
                    <a:pt x="133886" y="150903"/>
                  </a:lnTo>
                  <a:lnTo>
                    <a:pt x="137467" y="162528"/>
                  </a:lnTo>
                  <a:lnTo>
                    <a:pt x="137915" y="163603"/>
                  </a:lnTo>
                  <a:lnTo>
                    <a:pt x="170497" y="163603"/>
                  </a:lnTo>
                  <a:lnTo>
                    <a:pt x="167914" y="150903"/>
                  </a:lnTo>
                  <a:close/>
                </a:path>
                <a:path w="4314190" h="4824730">
                  <a:moveTo>
                    <a:pt x="160494" y="125503"/>
                  </a:moveTo>
                  <a:lnTo>
                    <a:pt x="88680" y="125503"/>
                  </a:lnTo>
                  <a:lnTo>
                    <a:pt x="94408" y="138203"/>
                  </a:lnTo>
                  <a:lnTo>
                    <a:pt x="105160" y="150903"/>
                  </a:lnTo>
                  <a:lnTo>
                    <a:pt x="107308" y="152523"/>
                  </a:lnTo>
                  <a:lnTo>
                    <a:pt x="106990" y="150903"/>
                  </a:lnTo>
                  <a:lnTo>
                    <a:pt x="181652" y="150903"/>
                  </a:lnTo>
                  <a:lnTo>
                    <a:pt x="174323" y="138203"/>
                  </a:lnTo>
                  <a:lnTo>
                    <a:pt x="159763" y="138203"/>
                  </a:lnTo>
                  <a:lnTo>
                    <a:pt x="160494" y="125503"/>
                  </a:lnTo>
                  <a:close/>
                </a:path>
                <a:path w="4314190" h="4824730">
                  <a:moveTo>
                    <a:pt x="78786" y="112803"/>
                  </a:moveTo>
                  <a:lnTo>
                    <a:pt x="67857" y="112803"/>
                  </a:lnTo>
                  <a:lnTo>
                    <a:pt x="78091" y="125503"/>
                  </a:lnTo>
                  <a:lnTo>
                    <a:pt x="82212" y="125503"/>
                  </a:lnTo>
                  <a:lnTo>
                    <a:pt x="78786" y="112803"/>
                  </a:lnTo>
                  <a:close/>
                </a:path>
                <a:path w="4314190" h="4824730">
                  <a:moveTo>
                    <a:pt x="80372" y="113753"/>
                  </a:moveTo>
                  <a:lnTo>
                    <a:pt x="82212" y="125503"/>
                  </a:lnTo>
                  <a:lnTo>
                    <a:pt x="86909" y="125503"/>
                  </a:lnTo>
                  <a:lnTo>
                    <a:pt x="87146" y="122820"/>
                  </a:lnTo>
                  <a:lnTo>
                    <a:pt x="80372" y="113753"/>
                  </a:lnTo>
                  <a:close/>
                </a:path>
                <a:path w="4314190" h="4824730">
                  <a:moveTo>
                    <a:pt x="87146" y="122820"/>
                  </a:moveTo>
                  <a:lnTo>
                    <a:pt x="86909" y="125503"/>
                  </a:lnTo>
                  <a:lnTo>
                    <a:pt x="89150" y="125503"/>
                  </a:lnTo>
                  <a:lnTo>
                    <a:pt x="87146" y="122820"/>
                  </a:lnTo>
                  <a:close/>
                </a:path>
                <a:path w="4314190" h="4824730">
                  <a:moveTo>
                    <a:pt x="87529" y="118478"/>
                  </a:moveTo>
                  <a:lnTo>
                    <a:pt x="87146" y="122820"/>
                  </a:lnTo>
                  <a:lnTo>
                    <a:pt x="89150" y="125503"/>
                  </a:lnTo>
                  <a:lnTo>
                    <a:pt x="87529" y="118478"/>
                  </a:lnTo>
                  <a:close/>
                </a:path>
                <a:path w="4314190" h="4824730">
                  <a:moveTo>
                    <a:pt x="136239" y="112803"/>
                  </a:moveTo>
                  <a:lnTo>
                    <a:pt x="88407" y="112803"/>
                  </a:lnTo>
                  <a:lnTo>
                    <a:pt x="89150" y="125503"/>
                  </a:lnTo>
                  <a:lnTo>
                    <a:pt x="137855" y="125503"/>
                  </a:lnTo>
                  <a:lnTo>
                    <a:pt x="136239" y="112803"/>
                  </a:lnTo>
                  <a:close/>
                </a:path>
                <a:path w="4314190" h="4824730">
                  <a:moveTo>
                    <a:pt x="88030" y="112803"/>
                  </a:moveTo>
                  <a:lnTo>
                    <a:pt x="86220" y="112803"/>
                  </a:lnTo>
                  <a:lnTo>
                    <a:pt x="87529" y="118478"/>
                  </a:lnTo>
                  <a:lnTo>
                    <a:pt x="88030" y="112803"/>
                  </a:lnTo>
                  <a:close/>
                </a:path>
                <a:path w="4314190" h="4824730">
                  <a:moveTo>
                    <a:pt x="80223" y="112803"/>
                  </a:moveTo>
                  <a:lnTo>
                    <a:pt x="79663" y="112803"/>
                  </a:lnTo>
                  <a:lnTo>
                    <a:pt x="80372" y="113753"/>
                  </a:lnTo>
                  <a:lnTo>
                    <a:pt x="80223" y="112803"/>
                  </a:lnTo>
                  <a:close/>
                </a:path>
                <a:path w="4314190" h="4824730">
                  <a:moveTo>
                    <a:pt x="89746" y="87403"/>
                  </a:moveTo>
                  <a:lnTo>
                    <a:pt x="40084" y="87403"/>
                  </a:lnTo>
                  <a:lnTo>
                    <a:pt x="46791" y="100103"/>
                  </a:lnTo>
                  <a:lnTo>
                    <a:pt x="57679" y="112803"/>
                  </a:lnTo>
                  <a:lnTo>
                    <a:pt x="63206" y="112803"/>
                  </a:lnTo>
                  <a:lnTo>
                    <a:pt x="56123" y="100103"/>
                  </a:lnTo>
                  <a:lnTo>
                    <a:pt x="90875" y="100103"/>
                  </a:lnTo>
                  <a:lnTo>
                    <a:pt x="89746" y="87403"/>
                  </a:lnTo>
                  <a:close/>
                </a:path>
                <a:path w="4314190" h="4824730">
                  <a:moveTo>
                    <a:pt x="85202" y="100103"/>
                  </a:moveTo>
                  <a:lnTo>
                    <a:pt x="64139" y="100103"/>
                  </a:lnTo>
                  <a:lnTo>
                    <a:pt x="67141" y="112803"/>
                  </a:lnTo>
                  <a:lnTo>
                    <a:pt x="82669" y="112803"/>
                  </a:lnTo>
                  <a:lnTo>
                    <a:pt x="85202" y="100103"/>
                  </a:lnTo>
                  <a:close/>
                </a:path>
                <a:path w="4314190" h="4824730">
                  <a:moveTo>
                    <a:pt x="92585" y="100103"/>
                  </a:moveTo>
                  <a:lnTo>
                    <a:pt x="85202" y="100103"/>
                  </a:lnTo>
                  <a:lnTo>
                    <a:pt x="91740" y="112803"/>
                  </a:lnTo>
                  <a:lnTo>
                    <a:pt x="92585" y="100103"/>
                  </a:lnTo>
                  <a:close/>
                </a:path>
                <a:path w="4314190" h="4824730">
                  <a:moveTo>
                    <a:pt x="135349" y="100103"/>
                  </a:moveTo>
                  <a:lnTo>
                    <a:pt x="98094" y="100103"/>
                  </a:lnTo>
                  <a:lnTo>
                    <a:pt x="94688" y="112803"/>
                  </a:lnTo>
                  <a:lnTo>
                    <a:pt x="135938" y="112803"/>
                  </a:lnTo>
                  <a:lnTo>
                    <a:pt x="135349" y="100103"/>
                  </a:lnTo>
                  <a:close/>
                </a:path>
                <a:path w="4314190" h="4824730">
                  <a:moveTo>
                    <a:pt x="104825" y="87403"/>
                  </a:moveTo>
                  <a:lnTo>
                    <a:pt x="89746" y="87403"/>
                  </a:lnTo>
                  <a:lnTo>
                    <a:pt x="97555" y="100103"/>
                  </a:lnTo>
                  <a:lnTo>
                    <a:pt x="100130" y="100103"/>
                  </a:lnTo>
                  <a:lnTo>
                    <a:pt x="104825" y="87403"/>
                  </a:lnTo>
                  <a:close/>
                </a:path>
                <a:path w="4314190" h="4824730">
                  <a:moveTo>
                    <a:pt x="115848" y="87403"/>
                  </a:moveTo>
                  <a:lnTo>
                    <a:pt x="104825" y="87403"/>
                  </a:lnTo>
                  <a:lnTo>
                    <a:pt x="100130" y="100103"/>
                  </a:lnTo>
                  <a:lnTo>
                    <a:pt x="121412" y="100103"/>
                  </a:lnTo>
                  <a:lnTo>
                    <a:pt x="123014" y="95633"/>
                  </a:lnTo>
                  <a:lnTo>
                    <a:pt x="115848" y="87403"/>
                  </a:lnTo>
                  <a:close/>
                </a:path>
                <a:path w="4314190" h="4824730">
                  <a:moveTo>
                    <a:pt x="123014" y="95633"/>
                  </a:moveTo>
                  <a:lnTo>
                    <a:pt x="121412" y="100103"/>
                  </a:lnTo>
                  <a:lnTo>
                    <a:pt x="126906" y="100103"/>
                  </a:lnTo>
                  <a:lnTo>
                    <a:pt x="123014" y="95633"/>
                  </a:lnTo>
                  <a:close/>
                </a:path>
                <a:path w="4314190" h="4824730">
                  <a:moveTo>
                    <a:pt x="125962" y="87403"/>
                  </a:moveTo>
                  <a:lnTo>
                    <a:pt x="115848" y="87403"/>
                  </a:lnTo>
                  <a:lnTo>
                    <a:pt x="123014" y="95633"/>
                  </a:lnTo>
                  <a:lnTo>
                    <a:pt x="125962" y="87403"/>
                  </a:lnTo>
                  <a:close/>
                </a:path>
                <a:path w="4314190" h="4824730">
                  <a:moveTo>
                    <a:pt x="104032" y="62003"/>
                  </a:moveTo>
                  <a:lnTo>
                    <a:pt x="38376" y="62003"/>
                  </a:lnTo>
                  <a:lnTo>
                    <a:pt x="45428" y="74703"/>
                  </a:lnTo>
                  <a:lnTo>
                    <a:pt x="53958" y="87403"/>
                  </a:lnTo>
                  <a:lnTo>
                    <a:pt x="61126" y="87403"/>
                  </a:lnTo>
                  <a:lnTo>
                    <a:pt x="55998" y="74703"/>
                  </a:lnTo>
                  <a:lnTo>
                    <a:pt x="110569" y="74703"/>
                  </a:lnTo>
                  <a:lnTo>
                    <a:pt x="104032" y="62003"/>
                  </a:lnTo>
                  <a:close/>
                </a:path>
                <a:path w="4314190" h="4824730">
                  <a:moveTo>
                    <a:pt x="70489" y="74703"/>
                  </a:moveTo>
                  <a:lnTo>
                    <a:pt x="65821" y="74703"/>
                  </a:lnTo>
                  <a:lnTo>
                    <a:pt x="68160" y="87403"/>
                  </a:lnTo>
                  <a:lnTo>
                    <a:pt x="70430" y="87403"/>
                  </a:lnTo>
                  <a:lnTo>
                    <a:pt x="70489" y="74703"/>
                  </a:lnTo>
                  <a:close/>
                </a:path>
                <a:path w="4314190" h="4824730">
                  <a:moveTo>
                    <a:pt x="117961" y="74703"/>
                  </a:moveTo>
                  <a:lnTo>
                    <a:pt x="70489" y="74703"/>
                  </a:lnTo>
                  <a:lnTo>
                    <a:pt x="73561" y="87403"/>
                  </a:lnTo>
                  <a:lnTo>
                    <a:pt x="123952" y="87403"/>
                  </a:lnTo>
                  <a:lnTo>
                    <a:pt x="117961" y="74703"/>
                  </a:lnTo>
                  <a:close/>
                </a:path>
                <a:path w="4314190" h="4824730">
                  <a:moveTo>
                    <a:pt x="23879" y="66900"/>
                  </a:moveTo>
                  <a:lnTo>
                    <a:pt x="26799" y="74703"/>
                  </a:lnTo>
                  <a:lnTo>
                    <a:pt x="27830" y="72334"/>
                  </a:lnTo>
                  <a:lnTo>
                    <a:pt x="23879" y="66900"/>
                  </a:lnTo>
                  <a:close/>
                </a:path>
                <a:path w="4314190" h="4824730">
                  <a:moveTo>
                    <a:pt x="28176" y="71539"/>
                  </a:moveTo>
                  <a:lnTo>
                    <a:pt x="27830" y="72334"/>
                  </a:lnTo>
                  <a:lnTo>
                    <a:pt x="29554" y="74703"/>
                  </a:lnTo>
                  <a:lnTo>
                    <a:pt x="28176" y="71539"/>
                  </a:lnTo>
                  <a:close/>
                </a:path>
                <a:path w="4314190" h="4824730">
                  <a:moveTo>
                    <a:pt x="36055" y="62003"/>
                  </a:moveTo>
                  <a:lnTo>
                    <a:pt x="36423" y="74703"/>
                  </a:lnTo>
                  <a:lnTo>
                    <a:pt x="42359" y="74703"/>
                  </a:lnTo>
                  <a:lnTo>
                    <a:pt x="36055" y="62003"/>
                  </a:lnTo>
                  <a:close/>
                </a:path>
                <a:path w="4314190" h="4824730">
                  <a:moveTo>
                    <a:pt x="111303" y="62003"/>
                  </a:moveTo>
                  <a:lnTo>
                    <a:pt x="107613" y="62003"/>
                  </a:lnTo>
                  <a:lnTo>
                    <a:pt x="116888" y="74703"/>
                  </a:lnTo>
                  <a:lnTo>
                    <a:pt x="111303" y="62003"/>
                  </a:lnTo>
                  <a:close/>
                </a:path>
                <a:path w="4314190" h="4824730">
                  <a:moveTo>
                    <a:pt x="32325" y="62003"/>
                  </a:moveTo>
                  <a:lnTo>
                    <a:pt x="24024" y="62003"/>
                  </a:lnTo>
                  <a:lnTo>
                    <a:pt x="28176" y="71539"/>
                  </a:lnTo>
                  <a:lnTo>
                    <a:pt x="32325" y="62003"/>
                  </a:lnTo>
                  <a:close/>
                </a:path>
                <a:path w="4314190" h="4824730">
                  <a:moveTo>
                    <a:pt x="22045" y="62003"/>
                  </a:moveTo>
                  <a:lnTo>
                    <a:pt x="20317" y="62003"/>
                  </a:lnTo>
                  <a:lnTo>
                    <a:pt x="23879" y="66900"/>
                  </a:lnTo>
                  <a:lnTo>
                    <a:pt x="22045" y="62003"/>
                  </a:lnTo>
                  <a:close/>
                </a:path>
                <a:path w="4314190" h="4824730">
                  <a:moveTo>
                    <a:pt x="90029" y="49303"/>
                  </a:moveTo>
                  <a:lnTo>
                    <a:pt x="5171" y="49303"/>
                  </a:lnTo>
                  <a:lnTo>
                    <a:pt x="13678" y="62003"/>
                  </a:lnTo>
                  <a:lnTo>
                    <a:pt x="82419" y="62003"/>
                  </a:lnTo>
                  <a:lnTo>
                    <a:pt x="90029" y="49303"/>
                  </a:lnTo>
                  <a:close/>
                </a:path>
                <a:path w="4314190" h="4824730">
                  <a:moveTo>
                    <a:pt x="1638" y="36603"/>
                  </a:moveTo>
                  <a:lnTo>
                    <a:pt x="0" y="49303"/>
                  </a:lnTo>
                  <a:lnTo>
                    <a:pt x="8175" y="49303"/>
                  </a:lnTo>
                  <a:lnTo>
                    <a:pt x="1638" y="36603"/>
                  </a:lnTo>
                  <a:close/>
                </a:path>
                <a:path w="4314190" h="4824730">
                  <a:moveTo>
                    <a:pt x="90690" y="36603"/>
                  </a:moveTo>
                  <a:lnTo>
                    <a:pt x="11936" y="36603"/>
                  </a:lnTo>
                  <a:lnTo>
                    <a:pt x="13662" y="49303"/>
                  </a:lnTo>
                  <a:lnTo>
                    <a:pt x="93630" y="49303"/>
                  </a:lnTo>
                  <a:lnTo>
                    <a:pt x="90690" y="36603"/>
                  </a:lnTo>
                  <a:close/>
                </a:path>
                <a:path w="4314190" h="4824730">
                  <a:moveTo>
                    <a:pt x="7839" y="23903"/>
                  </a:moveTo>
                  <a:lnTo>
                    <a:pt x="3294" y="23903"/>
                  </a:lnTo>
                  <a:lnTo>
                    <a:pt x="6506" y="36603"/>
                  </a:lnTo>
                  <a:lnTo>
                    <a:pt x="8221" y="29893"/>
                  </a:lnTo>
                  <a:lnTo>
                    <a:pt x="7839" y="23903"/>
                  </a:lnTo>
                  <a:close/>
                </a:path>
                <a:path w="4314190" h="4824730">
                  <a:moveTo>
                    <a:pt x="13212" y="23903"/>
                  </a:moveTo>
                  <a:lnTo>
                    <a:pt x="9753" y="23903"/>
                  </a:lnTo>
                  <a:lnTo>
                    <a:pt x="8221" y="29893"/>
                  </a:lnTo>
                  <a:lnTo>
                    <a:pt x="8650" y="36603"/>
                  </a:lnTo>
                  <a:lnTo>
                    <a:pt x="18852" y="36603"/>
                  </a:lnTo>
                  <a:lnTo>
                    <a:pt x="13212" y="23903"/>
                  </a:lnTo>
                  <a:close/>
                </a:path>
                <a:path w="4314190" h="4824730">
                  <a:moveTo>
                    <a:pt x="69848" y="23903"/>
                  </a:moveTo>
                  <a:lnTo>
                    <a:pt x="21756" y="23903"/>
                  </a:lnTo>
                  <a:lnTo>
                    <a:pt x="26351" y="36603"/>
                  </a:lnTo>
                  <a:lnTo>
                    <a:pt x="78677" y="36603"/>
                  </a:lnTo>
                  <a:lnTo>
                    <a:pt x="69848" y="23903"/>
                  </a:lnTo>
                  <a:close/>
                </a:path>
                <a:path w="4314190" h="4824730">
                  <a:moveTo>
                    <a:pt x="65121" y="11203"/>
                  </a:moveTo>
                  <a:lnTo>
                    <a:pt x="28816" y="11203"/>
                  </a:lnTo>
                  <a:lnTo>
                    <a:pt x="25518" y="23903"/>
                  </a:lnTo>
                  <a:lnTo>
                    <a:pt x="62709" y="23903"/>
                  </a:lnTo>
                  <a:lnTo>
                    <a:pt x="65121" y="11203"/>
                  </a:lnTo>
                  <a:close/>
                </a:path>
                <a:path w="4314190" h="4824730">
                  <a:moveTo>
                    <a:pt x="36826" y="0"/>
                  </a:moveTo>
                  <a:lnTo>
                    <a:pt x="36767" y="714"/>
                  </a:lnTo>
                  <a:lnTo>
                    <a:pt x="39898" y="956"/>
                  </a:lnTo>
                  <a:lnTo>
                    <a:pt x="36826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8893" y="4225058"/>
              <a:ext cx="2583386" cy="2900537"/>
            </a:xfrm>
            <a:custGeom>
              <a:avLst/>
              <a:gdLst/>
              <a:ahLst/>
              <a:cxnLst/>
              <a:rect l="l" t="t" r="r" b="b"/>
              <a:pathLst>
                <a:path w="4298315" h="4826000">
                  <a:moveTo>
                    <a:pt x="42332" y="4813300"/>
                  </a:moveTo>
                  <a:lnTo>
                    <a:pt x="20467" y="4813300"/>
                  </a:lnTo>
                  <a:lnTo>
                    <a:pt x="22792" y="4826000"/>
                  </a:lnTo>
                  <a:lnTo>
                    <a:pt x="38912" y="4826000"/>
                  </a:lnTo>
                  <a:lnTo>
                    <a:pt x="42332" y="4813300"/>
                  </a:lnTo>
                  <a:close/>
                </a:path>
                <a:path w="4298315" h="4826000">
                  <a:moveTo>
                    <a:pt x="50865" y="4813300"/>
                  </a:moveTo>
                  <a:lnTo>
                    <a:pt x="42332" y="4813300"/>
                  </a:lnTo>
                  <a:lnTo>
                    <a:pt x="41225" y="4826000"/>
                  </a:lnTo>
                  <a:lnTo>
                    <a:pt x="45490" y="4826000"/>
                  </a:lnTo>
                  <a:lnTo>
                    <a:pt x="50865" y="4813300"/>
                  </a:lnTo>
                  <a:close/>
                </a:path>
                <a:path w="4298315" h="4826000">
                  <a:moveTo>
                    <a:pt x="59892" y="4800600"/>
                  </a:moveTo>
                  <a:lnTo>
                    <a:pt x="15981" y="4800600"/>
                  </a:lnTo>
                  <a:lnTo>
                    <a:pt x="5813" y="4813300"/>
                  </a:lnTo>
                  <a:lnTo>
                    <a:pt x="59725" y="4813300"/>
                  </a:lnTo>
                  <a:lnTo>
                    <a:pt x="59892" y="4800600"/>
                  </a:lnTo>
                  <a:close/>
                </a:path>
                <a:path w="4298315" h="4826000">
                  <a:moveTo>
                    <a:pt x="70830" y="4787900"/>
                  </a:moveTo>
                  <a:lnTo>
                    <a:pt x="7830" y="4787900"/>
                  </a:lnTo>
                  <a:lnTo>
                    <a:pt x="2782" y="4800600"/>
                  </a:lnTo>
                  <a:lnTo>
                    <a:pt x="68145" y="4800600"/>
                  </a:lnTo>
                  <a:lnTo>
                    <a:pt x="70830" y="4787900"/>
                  </a:lnTo>
                  <a:close/>
                </a:path>
                <a:path w="4298315" h="4826000">
                  <a:moveTo>
                    <a:pt x="11005" y="4775200"/>
                  </a:moveTo>
                  <a:lnTo>
                    <a:pt x="2227" y="4775200"/>
                  </a:lnTo>
                  <a:lnTo>
                    <a:pt x="0" y="4787900"/>
                  </a:lnTo>
                  <a:lnTo>
                    <a:pt x="9961" y="4787900"/>
                  </a:lnTo>
                  <a:lnTo>
                    <a:pt x="11005" y="4775200"/>
                  </a:lnTo>
                  <a:close/>
                </a:path>
                <a:path w="4298315" h="4826000">
                  <a:moveTo>
                    <a:pt x="85609" y="4775200"/>
                  </a:moveTo>
                  <a:lnTo>
                    <a:pt x="18251" y="4775200"/>
                  </a:lnTo>
                  <a:lnTo>
                    <a:pt x="9961" y="4787900"/>
                  </a:lnTo>
                  <a:lnTo>
                    <a:pt x="78122" y="4787900"/>
                  </a:lnTo>
                  <a:lnTo>
                    <a:pt x="85609" y="4775200"/>
                  </a:lnTo>
                  <a:close/>
                </a:path>
                <a:path w="4298315" h="4826000">
                  <a:moveTo>
                    <a:pt x="16332" y="4762500"/>
                  </a:moveTo>
                  <a:lnTo>
                    <a:pt x="9838" y="4762500"/>
                  </a:lnTo>
                  <a:lnTo>
                    <a:pt x="5773" y="4775200"/>
                  </a:lnTo>
                  <a:lnTo>
                    <a:pt x="21680" y="4775200"/>
                  </a:lnTo>
                  <a:lnTo>
                    <a:pt x="16332" y="4762500"/>
                  </a:lnTo>
                  <a:close/>
                </a:path>
                <a:path w="4298315" h="4826000">
                  <a:moveTo>
                    <a:pt x="30795" y="4762500"/>
                  </a:moveTo>
                  <a:lnTo>
                    <a:pt x="22240" y="4762500"/>
                  </a:lnTo>
                  <a:lnTo>
                    <a:pt x="24439" y="4775200"/>
                  </a:lnTo>
                  <a:lnTo>
                    <a:pt x="28038" y="4775200"/>
                  </a:lnTo>
                  <a:lnTo>
                    <a:pt x="30795" y="4762500"/>
                  </a:lnTo>
                  <a:close/>
                </a:path>
                <a:path w="4298315" h="4826000">
                  <a:moveTo>
                    <a:pt x="96807" y="4762500"/>
                  </a:moveTo>
                  <a:lnTo>
                    <a:pt x="34211" y="4762500"/>
                  </a:lnTo>
                  <a:lnTo>
                    <a:pt x="28219" y="4775200"/>
                  </a:lnTo>
                  <a:lnTo>
                    <a:pt x="93857" y="4775200"/>
                  </a:lnTo>
                  <a:lnTo>
                    <a:pt x="96807" y="4762500"/>
                  </a:lnTo>
                  <a:close/>
                </a:path>
                <a:path w="4298315" h="4826000">
                  <a:moveTo>
                    <a:pt x="26020" y="4749800"/>
                  </a:moveTo>
                  <a:lnTo>
                    <a:pt x="23199" y="4749800"/>
                  </a:lnTo>
                  <a:lnTo>
                    <a:pt x="23558" y="4762500"/>
                  </a:lnTo>
                  <a:lnTo>
                    <a:pt x="26020" y="4749800"/>
                  </a:lnTo>
                  <a:close/>
                </a:path>
                <a:path w="4298315" h="4826000">
                  <a:moveTo>
                    <a:pt x="88762" y="4711700"/>
                  </a:moveTo>
                  <a:lnTo>
                    <a:pt x="79305" y="4711700"/>
                  </a:lnTo>
                  <a:lnTo>
                    <a:pt x="86915" y="4724400"/>
                  </a:lnTo>
                  <a:lnTo>
                    <a:pt x="95006" y="4737100"/>
                  </a:lnTo>
                  <a:lnTo>
                    <a:pt x="38282" y="4737100"/>
                  </a:lnTo>
                  <a:lnTo>
                    <a:pt x="38864" y="4749800"/>
                  </a:lnTo>
                  <a:lnTo>
                    <a:pt x="37600" y="4762500"/>
                  </a:lnTo>
                  <a:lnTo>
                    <a:pt x="96066" y="4762500"/>
                  </a:lnTo>
                  <a:lnTo>
                    <a:pt x="92130" y="4749800"/>
                  </a:lnTo>
                  <a:lnTo>
                    <a:pt x="112370" y="4749800"/>
                  </a:lnTo>
                  <a:lnTo>
                    <a:pt x="106638" y="4737100"/>
                  </a:lnTo>
                  <a:lnTo>
                    <a:pt x="104433" y="4724400"/>
                  </a:lnTo>
                  <a:lnTo>
                    <a:pt x="91402" y="4724400"/>
                  </a:lnTo>
                  <a:lnTo>
                    <a:pt x="88762" y="4711700"/>
                  </a:lnTo>
                  <a:close/>
                </a:path>
                <a:path w="4298315" h="4826000">
                  <a:moveTo>
                    <a:pt x="109471" y="4749800"/>
                  </a:moveTo>
                  <a:lnTo>
                    <a:pt x="97775" y="4749800"/>
                  </a:lnTo>
                  <a:lnTo>
                    <a:pt x="96066" y="4762500"/>
                  </a:lnTo>
                  <a:lnTo>
                    <a:pt x="105955" y="4762500"/>
                  </a:lnTo>
                  <a:lnTo>
                    <a:pt x="109471" y="4749800"/>
                  </a:lnTo>
                  <a:close/>
                </a:path>
                <a:path w="4298315" h="4826000">
                  <a:moveTo>
                    <a:pt x="79305" y="4711700"/>
                  </a:moveTo>
                  <a:lnTo>
                    <a:pt x="58240" y="4711700"/>
                  </a:lnTo>
                  <a:lnTo>
                    <a:pt x="50477" y="4724400"/>
                  </a:lnTo>
                  <a:lnTo>
                    <a:pt x="46221" y="4737100"/>
                  </a:lnTo>
                  <a:lnTo>
                    <a:pt x="50504" y="4737100"/>
                  </a:lnTo>
                  <a:lnTo>
                    <a:pt x="51124" y="4724400"/>
                  </a:lnTo>
                  <a:lnTo>
                    <a:pt x="86915" y="4724400"/>
                  </a:lnTo>
                  <a:lnTo>
                    <a:pt x="79305" y="4711700"/>
                  </a:lnTo>
                  <a:close/>
                </a:path>
                <a:path w="4298315" h="4826000">
                  <a:moveTo>
                    <a:pt x="86915" y="4724400"/>
                  </a:moveTo>
                  <a:lnTo>
                    <a:pt x="59350" y="4724400"/>
                  </a:lnTo>
                  <a:lnTo>
                    <a:pt x="64333" y="4737100"/>
                  </a:lnTo>
                  <a:lnTo>
                    <a:pt x="95006" y="4737100"/>
                  </a:lnTo>
                  <a:lnTo>
                    <a:pt x="86915" y="4724400"/>
                  </a:lnTo>
                  <a:close/>
                </a:path>
                <a:path w="4298315" h="4826000">
                  <a:moveTo>
                    <a:pt x="144713" y="4711700"/>
                  </a:moveTo>
                  <a:lnTo>
                    <a:pt x="99111" y="4711700"/>
                  </a:lnTo>
                  <a:lnTo>
                    <a:pt x="104433" y="4724400"/>
                  </a:lnTo>
                  <a:lnTo>
                    <a:pt x="106638" y="4737100"/>
                  </a:lnTo>
                  <a:lnTo>
                    <a:pt x="122025" y="4737100"/>
                  </a:lnTo>
                  <a:lnTo>
                    <a:pt x="129181" y="4724400"/>
                  </a:lnTo>
                  <a:lnTo>
                    <a:pt x="135050" y="4724400"/>
                  </a:lnTo>
                  <a:lnTo>
                    <a:pt x="144713" y="4711700"/>
                  </a:lnTo>
                  <a:close/>
                </a:path>
                <a:path w="4298315" h="4826000">
                  <a:moveTo>
                    <a:pt x="94309" y="4711700"/>
                  </a:moveTo>
                  <a:lnTo>
                    <a:pt x="88762" y="4711700"/>
                  </a:lnTo>
                  <a:lnTo>
                    <a:pt x="91402" y="4724400"/>
                  </a:lnTo>
                  <a:lnTo>
                    <a:pt x="98686" y="4724400"/>
                  </a:lnTo>
                  <a:lnTo>
                    <a:pt x="94309" y="4711700"/>
                  </a:lnTo>
                  <a:close/>
                </a:path>
                <a:path w="4298315" h="4826000">
                  <a:moveTo>
                    <a:pt x="99111" y="4711700"/>
                  </a:moveTo>
                  <a:lnTo>
                    <a:pt x="94309" y="4711700"/>
                  </a:lnTo>
                  <a:lnTo>
                    <a:pt x="98686" y="4724400"/>
                  </a:lnTo>
                  <a:lnTo>
                    <a:pt x="104433" y="4724400"/>
                  </a:lnTo>
                  <a:lnTo>
                    <a:pt x="99111" y="4711700"/>
                  </a:lnTo>
                  <a:close/>
                </a:path>
                <a:path w="4298315" h="4826000">
                  <a:moveTo>
                    <a:pt x="144170" y="4699000"/>
                  </a:moveTo>
                  <a:lnTo>
                    <a:pt x="72254" y="4699000"/>
                  </a:lnTo>
                  <a:lnTo>
                    <a:pt x="69826" y="4711700"/>
                  </a:lnTo>
                  <a:lnTo>
                    <a:pt x="138620" y="4711700"/>
                  </a:lnTo>
                  <a:lnTo>
                    <a:pt x="144170" y="4699000"/>
                  </a:lnTo>
                  <a:close/>
                </a:path>
                <a:path w="4298315" h="4826000">
                  <a:moveTo>
                    <a:pt x="144804" y="4711595"/>
                  </a:moveTo>
                  <a:close/>
                </a:path>
                <a:path w="4298315" h="4826000">
                  <a:moveTo>
                    <a:pt x="155668" y="4699000"/>
                  </a:moveTo>
                  <a:lnTo>
                    <a:pt x="144170" y="4699000"/>
                  </a:lnTo>
                  <a:lnTo>
                    <a:pt x="144804" y="4711595"/>
                  </a:lnTo>
                  <a:lnTo>
                    <a:pt x="155668" y="4699000"/>
                  </a:lnTo>
                  <a:close/>
                </a:path>
                <a:path w="4298315" h="4826000">
                  <a:moveTo>
                    <a:pt x="84629" y="4686300"/>
                  </a:moveTo>
                  <a:lnTo>
                    <a:pt x="75167" y="4686300"/>
                  </a:lnTo>
                  <a:lnTo>
                    <a:pt x="75000" y="4699000"/>
                  </a:lnTo>
                  <a:lnTo>
                    <a:pt x="84629" y="4686300"/>
                  </a:lnTo>
                  <a:close/>
                </a:path>
                <a:path w="4298315" h="4826000">
                  <a:moveTo>
                    <a:pt x="162593" y="4673600"/>
                  </a:moveTo>
                  <a:lnTo>
                    <a:pt x="111775" y="4673600"/>
                  </a:lnTo>
                  <a:lnTo>
                    <a:pt x="111071" y="4686300"/>
                  </a:lnTo>
                  <a:lnTo>
                    <a:pt x="90381" y="4686300"/>
                  </a:lnTo>
                  <a:lnTo>
                    <a:pt x="88379" y="4699000"/>
                  </a:lnTo>
                  <a:lnTo>
                    <a:pt x="150461" y="4699000"/>
                  </a:lnTo>
                  <a:lnTo>
                    <a:pt x="159291" y="4686300"/>
                  </a:lnTo>
                  <a:lnTo>
                    <a:pt x="162593" y="4673600"/>
                  </a:lnTo>
                  <a:close/>
                </a:path>
                <a:path w="4298315" h="4826000">
                  <a:moveTo>
                    <a:pt x="104058" y="4673600"/>
                  </a:moveTo>
                  <a:lnTo>
                    <a:pt x="102747" y="4673600"/>
                  </a:lnTo>
                  <a:lnTo>
                    <a:pt x="94377" y="4686300"/>
                  </a:lnTo>
                  <a:lnTo>
                    <a:pt x="99156" y="4686300"/>
                  </a:lnTo>
                  <a:lnTo>
                    <a:pt x="104058" y="4673600"/>
                  </a:lnTo>
                  <a:close/>
                </a:path>
                <a:path w="4298315" h="4826000">
                  <a:moveTo>
                    <a:pt x="164400" y="4660900"/>
                  </a:moveTo>
                  <a:lnTo>
                    <a:pt x="120099" y="4660900"/>
                  </a:lnTo>
                  <a:lnTo>
                    <a:pt x="115804" y="4673600"/>
                  </a:lnTo>
                  <a:lnTo>
                    <a:pt x="154999" y="4673600"/>
                  </a:lnTo>
                  <a:lnTo>
                    <a:pt x="164400" y="4660900"/>
                  </a:lnTo>
                  <a:close/>
                </a:path>
                <a:path w="4298315" h="4826000">
                  <a:moveTo>
                    <a:pt x="184430" y="4660900"/>
                  </a:moveTo>
                  <a:lnTo>
                    <a:pt x="173960" y="4660900"/>
                  </a:lnTo>
                  <a:lnTo>
                    <a:pt x="167670" y="4673600"/>
                  </a:lnTo>
                  <a:lnTo>
                    <a:pt x="181590" y="4673600"/>
                  </a:lnTo>
                  <a:lnTo>
                    <a:pt x="184430" y="4660900"/>
                  </a:lnTo>
                  <a:close/>
                </a:path>
                <a:path w="4298315" h="4826000">
                  <a:moveTo>
                    <a:pt x="182032" y="4648200"/>
                  </a:moveTo>
                  <a:lnTo>
                    <a:pt x="119443" y="4648200"/>
                  </a:lnTo>
                  <a:lnTo>
                    <a:pt x="120690" y="4660900"/>
                  </a:lnTo>
                  <a:lnTo>
                    <a:pt x="178338" y="4660900"/>
                  </a:lnTo>
                  <a:lnTo>
                    <a:pt x="182032" y="4648200"/>
                  </a:lnTo>
                  <a:close/>
                </a:path>
                <a:path w="4298315" h="4826000">
                  <a:moveTo>
                    <a:pt x="198560" y="4648200"/>
                  </a:moveTo>
                  <a:lnTo>
                    <a:pt x="184538" y="4648200"/>
                  </a:lnTo>
                  <a:lnTo>
                    <a:pt x="180591" y="4660900"/>
                  </a:lnTo>
                  <a:lnTo>
                    <a:pt x="194445" y="4660900"/>
                  </a:lnTo>
                  <a:lnTo>
                    <a:pt x="198560" y="4648200"/>
                  </a:lnTo>
                  <a:close/>
                </a:path>
                <a:path w="4298315" h="4826000">
                  <a:moveTo>
                    <a:pt x="126580" y="4635500"/>
                  </a:moveTo>
                  <a:lnTo>
                    <a:pt x="123334" y="4635500"/>
                  </a:lnTo>
                  <a:lnTo>
                    <a:pt x="118898" y="4648200"/>
                  </a:lnTo>
                  <a:lnTo>
                    <a:pt x="123681" y="4648200"/>
                  </a:lnTo>
                  <a:lnTo>
                    <a:pt x="126580" y="4635500"/>
                  </a:lnTo>
                  <a:close/>
                </a:path>
                <a:path w="4298315" h="4826000">
                  <a:moveTo>
                    <a:pt x="133396" y="4635500"/>
                  </a:moveTo>
                  <a:lnTo>
                    <a:pt x="126580" y="4635500"/>
                  </a:lnTo>
                  <a:lnTo>
                    <a:pt x="126661" y="4648200"/>
                  </a:lnTo>
                  <a:lnTo>
                    <a:pt x="131024" y="4648200"/>
                  </a:lnTo>
                  <a:lnTo>
                    <a:pt x="133396" y="4635500"/>
                  </a:lnTo>
                  <a:close/>
                </a:path>
                <a:path w="4298315" h="4826000">
                  <a:moveTo>
                    <a:pt x="211453" y="4635500"/>
                  </a:moveTo>
                  <a:lnTo>
                    <a:pt x="142505" y="4635500"/>
                  </a:lnTo>
                  <a:lnTo>
                    <a:pt x="137592" y="4648200"/>
                  </a:lnTo>
                  <a:lnTo>
                    <a:pt x="204100" y="4648200"/>
                  </a:lnTo>
                  <a:lnTo>
                    <a:pt x="211453" y="4635500"/>
                  </a:lnTo>
                  <a:close/>
                </a:path>
                <a:path w="4298315" h="4826000">
                  <a:moveTo>
                    <a:pt x="162677" y="4622800"/>
                  </a:moveTo>
                  <a:lnTo>
                    <a:pt x="161066" y="4622800"/>
                  </a:lnTo>
                  <a:lnTo>
                    <a:pt x="157692" y="4635500"/>
                  </a:lnTo>
                  <a:lnTo>
                    <a:pt x="161974" y="4635500"/>
                  </a:lnTo>
                  <a:lnTo>
                    <a:pt x="162677" y="4622800"/>
                  </a:lnTo>
                  <a:close/>
                </a:path>
                <a:path w="4298315" h="4826000">
                  <a:moveTo>
                    <a:pt x="231037" y="4610100"/>
                  </a:moveTo>
                  <a:lnTo>
                    <a:pt x="175448" y="4610100"/>
                  </a:lnTo>
                  <a:lnTo>
                    <a:pt x="175892" y="4622800"/>
                  </a:lnTo>
                  <a:lnTo>
                    <a:pt x="170487" y="4622800"/>
                  </a:lnTo>
                  <a:lnTo>
                    <a:pt x="161974" y="4635500"/>
                  </a:lnTo>
                  <a:lnTo>
                    <a:pt x="219995" y="4635500"/>
                  </a:lnTo>
                  <a:lnTo>
                    <a:pt x="225655" y="4622800"/>
                  </a:lnTo>
                  <a:lnTo>
                    <a:pt x="231037" y="4610100"/>
                  </a:lnTo>
                  <a:close/>
                </a:path>
                <a:path w="4298315" h="4826000">
                  <a:moveTo>
                    <a:pt x="167404" y="4610100"/>
                  </a:moveTo>
                  <a:lnTo>
                    <a:pt x="164991" y="4610100"/>
                  </a:lnTo>
                  <a:lnTo>
                    <a:pt x="161642" y="4622800"/>
                  </a:lnTo>
                  <a:lnTo>
                    <a:pt x="163694" y="4622800"/>
                  </a:lnTo>
                  <a:lnTo>
                    <a:pt x="167404" y="4610100"/>
                  </a:lnTo>
                  <a:close/>
                </a:path>
                <a:path w="4298315" h="4826000">
                  <a:moveTo>
                    <a:pt x="177513" y="4597400"/>
                  </a:moveTo>
                  <a:lnTo>
                    <a:pt x="174927" y="4610100"/>
                  </a:lnTo>
                  <a:lnTo>
                    <a:pt x="182217" y="4610100"/>
                  </a:lnTo>
                  <a:lnTo>
                    <a:pt x="177513" y="4597400"/>
                  </a:lnTo>
                  <a:close/>
                </a:path>
                <a:path w="4298315" h="4826000">
                  <a:moveTo>
                    <a:pt x="237360" y="4597400"/>
                  </a:moveTo>
                  <a:lnTo>
                    <a:pt x="182306" y="4597400"/>
                  </a:lnTo>
                  <a:lnTo>
                    <a:pt x="182217" y="4610100"/>
                  </a:lnTo>
                  <a:lnTo>
                    <a:pt x="235239" y="4610100"/>
                  </a:lnTo>
                  <a:lnTo>
                    <a:pt x="237360" y="4597400"/>
                  </a:lnTo>
                  <a:close/>
                </a:path>
                <a:path w="4298315" h="4826000">
                  <a:moveTo>
                    <a:pt x="176159" y="4584700"/>
                  </a:moveTo>
                  <a:lnTo>
                    <a:pt x="166816" y="4584700"/>
                  </a:lnTo>
                  <a:lnTo>
                    <a:pt x="166530" y="4597400"/>
                  </a:lnTo>
                  <a:lnTo>
                    <a:pt x="176159" y="4584700"/>
                  </a:lnTo>
                  <a:close/>
                </a:path>
                <a:path w="4298315" h="4826000">
                  <a:moveTo>
                    <a:pt x="267728" y="4572000"/>
                  </a:moveTo>
                  <a:lnTo>
                    <a:pt x="186245" y="4572000"/>
                  </a:lnTo>
                  <a:lnTo>
                    <a:pt x="181913" y="4584700"/>
                  </a:lnTo>
                  <a:lnTo>
                    <a:pt x="176913" y="4584700"/>
                  </a:lnTo>
                  <a:lnTo>
                    <a:pt x="177452" y="4597400"/>
                  </a:lnTo>
                  <a:lnTo>
                    <a:pt x="241227" y="4597400"/>
                  </a:lnTo>
                  <a:lnTo>
                    <a:pt x="254107" y="4584700"/>
                  </a:lnTo>
                  <a:lnTo>
                    <a:pt x="267728" y="4572000"/>
                  </a:lnTo>
                  <a:close/>
                </a:path>
                <a:path w="4298315" h="4826000">
                  <a:moveTo>
                    <a:pt x="182196" y="4572000"/>
                  </a:moveTo>
                  <a:lnTo>
                    <a:pt x="179830" y="4572000"/>
                  </a:lnTo>
                  <a:lnTo>
                    <a:pt x="177180" y="4584700"/>
                  </a:lnTo>
                  <a:lnTo>
                    <a:pt x="180218" y="4584700"/>
                  </a:lnTo>
                  <a:lnTo>
                    <a:pt x="182196" y="4572000"/>
                  </a:lnTo>
                  <a:close/>
                </a:path>
                <a:path w="4298315" h="4826000">
                  <a:moveTo>
                    <a:pt x="201832" y="4559300"/>
                  </a:moveTo>
                  <a:lnTo>
                    <a:pt x="197740" y="4559300"/>
                  </a:lnTo>
                  <a:lnTo>
                    <a:pt x="192033" y="4572000"/>
                  </a:lnTo>
                  <a:lnTo>
                    <a:pt x="202773" y="4572000"/>
                  </a:lnTo>
                  <a:lnTo>
                    <a:pt x="201832" y="4559300"/>
                  </a:lnTo>
                  <a:close/>
                </a:path>
                <a:path w="4298315" h="4826000">
                  <a:moveTo>
                    <a:pt x="224249" y="4559300"/>
                  </a:moveTo>
                  <a:lnTo>
                    <a:pt x="213665" y="4559300"/>
                  </a:lnTo>
                  <a:lnTo>
                    <a:pt x="202773" y="4572000"/>
                  </a:lnTo>
                  <a:lnTo>
                    <a:pt x="222491" y="4572000"/>
                  </a:lnTo>
                  <a:lnTo>
                    <a:pt x="224249" y="4559300"/>
                  </a:lnTo>
                  <a:close/>
                </a:path>
                <a:path w="4298315" h="4826000">
                  <a:moveTo>
                    <a:pt x="267546" y="4559300"/>
                  </a:moveTo>
                  <a:lnTo>
                    <a:pt x="231605" y="4559300"/>
                  </a:lnTo>
                  <a:lnTo>
                    <a:pt x="224537" y="4572000"/>
                  </a:lnTo>
                  <a:lnTo>
                    <a:pt x="264677" y="4572000"/>
                  </a:lnTo>
                  <a:lnTo>
                    <a:pt x="267546" y="4559300"/>
                  </a:lnTo>
                  <a:close/>
                </a:path>
                <a:path w="4298315" h="4826000">
                  <a:moveTo>
                    <a:pt x="281337" y="4546600"/>
                  </a:moveTo>
                  <a:lnTo>
                    <a:pt x="212673" y="4546600"/>
                  </a:lnTo>
                  <a:lnTo>
                    <a:pt x="216047" y="4559300"/>
                  </a:lnTo>
                  <a:lnTo>
                    <a:pt x="267643" y="4559300"/>
                  </a:lnTo>
                  <a:lnTo>
                    <a:pt x="266194" y="4572000"/>
                  </a:lnTo>
                  <a:lnTo>
                    <a:pt x="277087" y="4572000"/>
                  </a:lnTo>
                  <a:lnTo>
                    <a:pt x="281205" y="4559300"/>
                  </a:lnTo>
                  <a:lnTo>
                    <a:pt x="281337" y="4546600"/>
                  </a:lnTo>
                  <a:close/>
                </a:path>
                <a:path w="4298315" h="4826000">
                  <a:moveTo>
                    <a:pt x="220258" y="4533900"/>
                  </a:moveTo>
                  <a:lnTo>
                    <a:pt x="215390" y="4546600"/>
                  </a:lnTo>
                  <a:lnTo>
                    <a:pt x="224475" y="4546600"/>
                  </a:lnTo>
                  <a:lnTo>
                    <a:pt x="220258" y="4533900"/>
                  </a:lnTo>
                  <a:close/>
                </a:path>
                <a:path w="4298315" h="4826000">
                  <a:moveTo>
                    <a:pt x="272954" y="4521200"/>
                  </a:moveTo>
                  <a:lnTo>
                    <a:pt x="233303" y="4521200"/>
                  </a:lnTo>
                  <a:lnTo>
                    <a:pt x="231313" y="4533900"/>
                  </a:lnTo>
                  <a:lnTo>
                    <a:pt x="228671" y="4546600"/>
                  </a:lnTo>
                  <a:lnTo>
                    <a:pt x="272535" y="4546600"/>
                  </a:lnTo>
                  <a:lnTo>
                    <a:pt x="269952" y="4533900"/>
                  </a:lnTo>
                  <a:lnTo>
                    <a:pt x="266165" y="4533900"/>
                  </a:lnTo>
                  <a:lnTo>
                    <a:pt x="272954" y="4521200"/>
                  </a:lnTo>
                  <a:close/>
                </a:path>
                <a:path w="4298315" h="4826000">
                  <a:moveTo>
                    <a:pt x="270378" y="4533900"/>
                  </a:moveTo>
                  <a:lnTo>
                    <a:pt x="269952" y="4533900"/>
                  </a:lnTo>
                  <a:lnTo>
                    <a:pt x="272535" y="4546600"/>
                  </a:lnTo>
                  <a:lnTo>
                    <a:pt x="274668" y="4546600"/>
                  </a:lnTo>
                  <a:lnTo>
                    <a:pt x="270378" y="4533900"/>
                  </a:lnTo>
                  <a:close/>
                </a:path>
                <a:path w="4298315" h="4826000">
                  <a:moveTo>
                    <a:pt x="296930" y="4533900"/>
                  </a:moveTo>
                  <a:lnTo>
                    <a:pt x="270378" y="4533900"/>
                  </a:lnTo>
                  <a:lnTo>
                    <a:pt x="274668" y="4546600"/>
                  </a:lnTo>
                  <a:lnTo>
                    <a:pt x="292479" y="4546600"/>
                  </a:lnTo>
                  <a:lnTo>
                    <a:pt x="296930" y="4533900"/>
                  </a:lnTo>
                  <a:close/>
                </a:path>
                <a:path w="4298315" h="4826000">
                  <a:moveTo>
                    <a:pt x="223853" y="4521200"/>
                  </a:moveTo>
                  <a:lnTo>
                    <a:pt x="220942" y="4533900"/>
                  </a:lnTo>
                  <a:lnTo>
                    <a:pt x="223939" y="4533900"/>
                  </a:lnTo>
                  <a:lnTo>
                    <a:pt x="223853" y="4521200"/>
                  </a:lnTo>
                  <a:close/>
                </a:path>
                <a:path w="4298315" h="4826000">
                  <a:moveTo>
                    <a:pt x="303447" y="4521200"/>
                  </a:moveTo>
                  <a:lnTo>
                    <a:pt x="272954" y="4521200"/>
                  </a:lnTo>
                  <a:lnTo>
                    <a:pt x="277376" y="4533900"/>
                  </a:lnTo>
                  <a:lnTo>
                    <a:pt x="298988" y="4533900"/>
                  </a:lnTo>
                  <a:lnTo>
                    <a:pt x="303447" y="4521200"/>
                  </a:lnTo>
                  <a:close/>
                </a:path>
                <a:path w="4298315" h="4826000">
                  <a:moveTo>
                    <a:pt x="309411" y="4508500"/>
                  </a:moveTo>
                  <a:lnTo>
                    <a:pt x="251944" y="4508500"/>
                  </a:lnTo>
                  <a:lnTo>
                    <a:pt x="247631" y="4521200"/>
                  </a:lnTo>
                  <a:lnTo>
                    <a:pt x="308289" y="4521200"/>
                  </a:lnTo>
                  <a:lnTo>
                    <a:pt x="309411" y="4508500"/>
                  </a:lnTo>
                  <a:close/>
                </a:path>
                <a:path w="4298315" h="4826000">
                  <a:moveTo>
                    <a:pt x="333819" y="4495800"/>
                  </a:moveTo>
                  <a:lnTo>
                    <a:pt x="268315" y="4495800"/>
                  </a:lnTo>
                  <a:lnTo>
                    <a:pt x="264241" y="4508500"/>
                  </a:lnTo>
                  <a:lnTo>
                    <a:pt x="309948" y="4508500"/>
                  </a:lnTo>
                  <a:lnTo>
                    <a:pt x="308388" y="4521200"/>
                  </a:lnTo>
                  <a:lnTo>
                    <a:pt x="323249" y="4521200"/>
                  </a:lnTo>
                  <a:lnTo>
                    <a:pt x="329330" y="4508500"/>
                  </a:lnTo>
                  <a:lnTo>
                    <a:pt x="333819" y="4495800"/>
                  </a:lnTo>
                  <a:close/>
                </a:path>
                <a:path w="4298315" h="4826000">
                  <a:moveTo>
                    <a:pt x="336994" y="4495800"/>
                  </a:moveTo>
                  <a:lnTo>
                    <a:pt x="333207" y="4508500"/>
                  </a:lnTo>
                  <a:lnTo>
                    <a:pt x="337034" y="4508500"/>
                  </a:lnTo>
                  <a:lnTo>
                    <a:pt x="336994" y="4495800"/>
                  </a:lnTo>
                  <a:close/>
                </a:path>
                <a:path w="4298315" h="4826000">
                  <a:moveTo>
                    <a:pt x="278680" y="4483100"/>
                  </a:moveTo>
                  <a:lnTo>
                    <a:pt x="261078" y="4483100"/>
                  </a:lnTo>
                  <a:lnTo>
                    <a:pt x="261816" y="4495800"/>
                  </a:lnTo>
                  <a:lnTo>
                    <a:pt x="275274" y="4495800"/>
                  </a:lnTo>
                  <a:lnTo>
                    <a:pt x="278680" y="4483100"/>
                  </a:lnTo>
                  <a:close/>
                </a:path>
                <a:path w="4298315" h="4826000">
                  <a:moveTo>
                    <a:pt x="345415" y="4483100"/>
                  </a:moveTo>
                  <a:lnTo>
                    <a:pt x="278680" y="4483100"/>
                  </a:lnTo>
                  <a:lnTo>
                    <a:pt x="281323" y="4495800"/>
                  </a:lnTo>
                  <a:lnTo>
                    <a:pt x="342158" y="4495800"/>
                  </a:lnTo>
                  <a:lnTo>
                    <a:pt x="345415" y="4483100"/>
                  </a:lnTo>
                  <a:close/>
                </a:path>
                <a:path w="4298315" h="4826000">
                  <a:moveTo>
                    <a:pt x="343350" y="4470400"/>
                  </a:moveTo>
                  <a:lnTo>
                    <a:pt x="281950" y="4470400"/>
                  </a:lnTo>
                  <a:lnTo>
                    <a:pt x="281085" y="4483100"/>
                  </a:lnTo>
                  <a:lnTo>
                    <a:pt x="342557" y="4483100"/>
                  </a:lnTo>
                  <a:lnTo>
                    <a:pt x="343350" y="4470400"/>
                  </a:lnTo>
                  <a:close/>
                </a:path>
                <a:path w="4298315" h="4826000">
                  <a:moveTo>
                    <a:pt x="285188" y="4457700"/>
                  </a:moveTo>
                  <a:lnTo>
                    <a:pt x="283740" y="4457700"/>
                  </a:lnTo>
                  <a:lnTo>
                    <a:pt x="282942" y="4470400"/>
                  </a:lnTo>
                  <a:lnTo>
                    <a:pt x="287622" y="4470400"/>
                  </a:lnTo>
                  <a:lnTo>
                    <a:pt x="285188" y="4457700"/>
                  </a:lnTo>
                  <a:close/>
                </a:path>
                <a:path w="4298315" h="4826000">
                  <a:moveTo>
                    <a:pt x="292190" y="4469462"/>
                  </a:moveTo>
                  <a:lnTo>
                    <a:pt x="291377" y="4470400"/>
                  </a:lnTo>
                  <a:lnTo>
                    <a:pt x="292008" y="4470400"/>
                  </a:lnTo>
                  <a:lnTo>
                    <a:pt x="292190" y="4469462"/>
                  </a:lnTo>
                  <a:close/>
                </a:path>
                <a:path w="4298315" h="4826000">
                  <a:moveTo>
                    <a:pt x="371372" y="4457700"/>
                  </a:moveTo>
                  <a:lnTo>
                    <a:pt x="302381" y="4457700"/>
                  </a:lnTo>
                  <a:lnTo>
                    <a:pt x="297666" y="4463142"/>
                  </a:lnTo>
                  <a:lnTo>
                    <a:pt x="296828" y="4470400"/>
                  </a:lnTo>
                  <a:lnTo>
                    <a:pt x="366138" y="4470400"/>
                  </a:lnTo>
                  <a:lnTo>
                    <a:pt x="371372" y="4457700"/>
                  </a:lnTo>
                  <a:close/>
                </a:path>
                <a:path w="4298315" h="4826000">
                  <a:moveTo>
                    <a:pt x="298294" y="4457700"/>
                  </a:moveTo>
                  <a:lnTo>
                    <a:pt x="294474" y="4457700"/>
                  </a:lnTo>
                  <a:lnTo>
                    <a:pt x="292190" y="4469462"/>
                  </a:lnTo>
                  <a:lnTo>
                    <a:pt x="297666" y="4463142"/>
                  </a:lnTo>
                  <a:lnTo>
                    <a:pt x="298294" y="4457700"/>
                  </a:lnTo>
                  <a:close/>
                </a:path>
                <a:path w="4298315" h="4826000">
                  <a:moveTo>
                    <a:pt x="380522" y="4445000"/>
                  </a:moveTo>
                  <a:lnTo>
                    <a:pt x="316506" y="4445000"/>
                  </a:lnTo>
                  <a:lnTo>
                    <a:pt x="314416" y="4457700"/>
                  </a:lnTo>
                  <a:lnTo>
                    <a:pt x="375067" y="4457700"/>
                  </a:lnTo>
                  <a:lnTo>
                    <a:pt x="380522" y="4445000"/>
                  </a:lnTo>
                  <a:close/>
                </a:path>
                <a:path w="4298315" h="4826000">
                  <a:moveTo>
                    <a:pt x="390894" y="4432300"/>
                  </a:moveTo>
                  <a:lnTo>
                    <a:pt x="307224" y="4432300"/>
                  </a:lnTo>
                  <a:lnTo>
                    <a:pt x="307406" y="4445000"/>
                  </a:lnTo>
                  <a:lnTo>
                    <a:pt x="386281" y="4445000"/>
                  </a:lnTo>
                  <a:lnTo>
                    <a:pt x="390894" y="4432300"/>
                  </a:lnTo>
                  <a:close/>
                </a:path>
                <a:path w="4298315" h="4826000">
                  <a:moveTo>
                    <a:pt x="327986" y="4419600"/>
                  </a:moveTo>
                  <a:lnTo>
                    <a:pt x="327041" y="4419600"/>
                  </a:lnTo>
                  <a:lnTo>
                    <a:pt x="321915" y="4432300"/>
                  </a:lnTo>
                  <a:lnTo>
                    <a:pt x="325099" y="4432300"/>
                  </a:lnTo>
                  <a:lnTo>
                    <a:pt x="327986" y="4419600"/>
                  </a:lnTo>
                  <a:close/>
                </a:path>
                <a:path w="4298315" h="4826000">
                  <a:moveTo>
                    <a:pt x="400584" y="4419600"/>
                  </a:moveTo>
                  <a:lnTo>
                    <a:pt x="332608" y="4419600"/>
                  </a:lnTo>
                  <a:lnTo>
                    <a:pt x="328744" y="4432300"/>
                  </a:lnTo>
                  <a:lnTo>
                    <a:pt x="399416" y="4432300"/>
                  </a:lnTo>
                  <a:lnTo>
                    <a:pt x="400584" y="4419600"/>
                  </a:lnTo>
                  <a:close/>
                </a:path>
                <a:path w="4298315" h="4826000">
                  <a:moveTo>
                    <a:pt x="333228" y="4406900"/>
                  </a:moveTo>
                  <a:lnTo>
                    <a:pt x="333023" y="4419600"/>
                  </a:lnTo>
                  <a:lnTo>
                    <a:pt x="333876" y="4419600"/>
                  </a:lnTo>
                  <a:lnTo>
                    <a:pt x="333228" y="4406900"/>
                  </a:lnTo>
                  <a:close/>
                </a:path>
                <a:path w="4298315" h="4826000">
                  <a:moveTo>
                    <a:pt x="399812" y="4394200"/>
                  </a:moveTo>
                  <a:lnTo>
                    <a:pt x="360546" y="4394200"/>
                  </a:lnTo>
                  <a:lnTo>
                    <a:pt x="355148" y="4406900"/>
                  </a:lnTo>
                  <a:lnTo>
                    <a:pt x="344806" y="4419600"/>
                  </a:lnTo>
                  <a:lnTo>
                    <a:pt x="397757" y="4419600"/>
                  </a:lnTo>
                  <a:lnTo>
                    <a:pt x="394293" y="4406900"/>
                  </a:lnTo>
                  <a:lnTo>
                    <a:pt x="393553" y="4406900"/>
                  </a:lnTo>
                  <a:lnTo>
                    <a:pt x="399812" y="4394200"/>
                  </a:lnTo>
                  <a:close/>
                </a:path>
                <a:path w="4298315" h="4826000">
                  <a:moveTo>
                    <a:pt x="357676" y="4394200"/>
                  </a:moveTo>
                  <a:lnTo>
                    <a:pt x="357221" y="4394200"/>
                  </a:lnTo>
                  <a:lnTo>
                    <a:pt x="353138" y="4406900"/>
                  </a:lnTo>
                  <a:lnTo>
                    <a:pt x="357676" y="4394200"/>
                  </a:lnTo>
                  <a:close/>
                </a:path>
                <a:path w="4298315" h="4826000">
                  <a:moveTo>
                    <a:pt x="421585" y="4394200"/>
                  </a:moveTo>
                  <a:lnTo>
                    <a:pt x="407921" y="4394200"/>
                  </a:lnTo>
                  <a:lnTo>
                    <a:pt x="407762" y="4406900"/>
                  </a:lnTo>
                  <a:lnTo>
                    <a:pt x="419967" y="4406900"/>
                  </a:lnTo>
                  <a:lnTo>
                    <a:pt x="421585" y="4394200"/>
                  </a:lnTo>
                  <a:close/>
                </a:path>
                <a:path w="4298315" h="4826000">
                  <a:moveTo>
                    <a:pt x="372232" y="4381500"/>
                  </a:moveTo>
                  <a:lnTo>
                    <a:pt x="358986" y="4381500"/>
                  </a:lnTo>
                  <a:lnTo>
                    <a:pt x="361276" y="4394200"/>
                  </a:lnTo>
                  <a:lnTo>
                    <a:pt x="368989" y="4394200"/>
                  </a:lnTo>
                  <a:lnTo>
                    <a:pt x="372232" y="4381500"/>
                  </a:lnTo>
                  <a:close/>
                </a:path>
                <a:path w="4298315" h="4826000">
                  <a:moveTo>
                    <a:pt x="442156" y="4381500"/>
                  </a:moveTo>
                  <a:lnTo>
                    <a:pt x="375450" y="4381500"/>
                  </a:lnTo>
                  <a:lnTo>
                    <a:pt x="372126" y="4394200"/>
                  </a:lnTo>
                  <a:lnTo>
                    <a:pt x="434186" y="4394200"/>
                  </a:lnTo>
                  <a:lnTo>
                    <a:pt x="442156" y="4381500"/>
                  </a:lnTo>
                  <a:close/>
                </a:path>
                <a:path w="4298315" h="4826000">
                  <a:moveTo>
                    <a:pt x="404546" y="4343400"/>
                  </a:moveTo>
                  <a:lnTo>
                    <a:pt x="387795" y="4343400"/>
                  </a:lnTo>
                  <a:lnTo>
                    <a:pt x="388666" y="4356100"/>
                  </a:lnTo>
                  <a:lnTo>
                    <a:pt x="380463" y="4356100"/>
                  </a:lnTo>
                  <a:lnTo>
                    <a:pt x="381576" y="4368800"/>
                  </a:lnTo>
                  <a:lnTo>
                    <a:pt x="375128" y="4381500"/>
                  </a:lnTo>
                  <a:lnTo>
                    <a:pt x="381222" y="4381500"/>
                  </a:lnTo>
                  <a:lnTo>
                    <a:pt x="383966" y="4368800"/>
                  </a:lnTo>
                  <a:lnTo>
                    <a:pt x="388662" y="4368800"/>
                  </a:lnTo>
                  <a:lnTo>
                    <a:pt x="397815" y="4356100"/>
                  </a:lnTo>
                  <a:lnTo>
                    <a:pt x="404546" y="4343400"/>
                  </a:lnTo>
                  <a:close/>
                </a:path>
                <a:path w="4298315" h="4826000">
                  <a:moveTo>
                    <a:pt x="439053" y="4343400"/>
                  </a:moveTo>
                  <a:lnTo>
                    <a:pt x="432460" y="4343400"/>
                  </a:lnTo>
                  <a:lnTo>
                    <a:pt x="441902" y="4356100"/>
                  </a:lnTo>
                  <a:lnTo>
                    <a:pt x="400388" y="4356100"/>
                  </a:lnTo>
                  <a:lnTo>
                    <a:pt x="396262" y="4368800"/>
                  </a:lnTo>
                  <a:lnTo>
                    <a:pt x="392145" y="4368800"/>
                  </a:lnTo>
                  <a:lnTo>
                    <a:pt x="388278" y="4381500"/>
                  </a:lnTo>
                  <a:lnTo>
                    <a:pt x="445553" y="4381500"/>
                  </a:lnTo>
                  <a:lnTo>
                    <a:pt x="445451" y="4368800"/>
                  </a:lnTo>
                  <a:lnTo>
                    <a:pt x="442926" y="4356100"/>
                  </a:lnTo>
                  <a:lnTo>
                    <a:pt x="439053" y="4343400"/>
                  </a:lnTo>
                  <a:close/>
                </a:path>
                <a:path w="4298315" h="4826000">
                  <a:moveTo>
                    <a:pt x="397977" y="4330700"/>
                  </a:moveTo>
                  <a:lnTo>
                    <a:pt x="392784" y="4330700"/>
                  </a:lnTo>
                  <a:lnTo>
                    <a:pt x="385081" y="4343400"/>
                  </a:lnTo>
                  <a:lnTo>
                    <a:pt x="378453" y="4356100"/>
                  </a:lnTo>
                  <a:lnTo>
                    <a:pt x="382174" y="4356100"/>
                  </a:lnTo>
                  <a:lnTo>
                    <a:pt x="387795" y="4343400"/>
                  </a:lnTo>
                  <a:lnTo>
                    <a:pt x="404443" y="4343400"/>
                  </a:lnTo>
                  <a:lnTo>
                    <a:pt x="397977" y="4330700"/>
                  </a:lnTo>
                  <a:close/>
                </a:path>
                <a:path w="4298315" h="4826000">
                  <a:moveTo>
                    <a:pt x="432460" y="4343400"/>
                  </a:moveTo>
                  <a:lnTo>
                    <a:pt x="407694" y="4343400"/>
                  </a:lnTo>
                  <a:lnTo>
                    <a:pt x="404280" y="4356100"/>
                  </a:lnTo>
                  <a:lnTo>
                    <a:pt x="441902" y="4356100"/>
                  </a:lnTo>
                  <a:lnTo>
                    <a:pt x="432460" y="4343400"/>
                  </a:lnTo>
                  <a:close/>
                </a:path>
                <a:path w="4298315" h="4826000">
                  <a:moveTo>
                    <a:pt x="472612" y="4330700"/>
                  </a:moveTo>
                  <a:lnTo>
                    <a:pt x="431565" y="4330700"/>
                  </a:lnTo>
                  <a:lnTo>
                    <a:pt x="434908" y="4343400"/>
                  </a:lnTo>
                  <a:lnTo>
                    <a:pt x="439053" y="4343400"/>
                  </a:lnTo>
                  <a:lnTo>
                    <a:pt x="442926" y="4356100"/>
                  </a:lnTo>
                  <a:lnTo>
                    <a:pt x="464954" y="4356100"/>
                  </a:lnTo>
                  <a:lnTo>
                    <a:pt x="468980" y="4343400"/>
                  </a:lnTo>
                  <a:lnTo>
                    <a:pt x="472612" y="4330700"/>
                  </a:lnTo>
                  <a:close/>
                </a:path>
                <a:path w="4298315" h="4826000">
                  <a:moveTo>
                    <a:pt x="399819" y="4330700"/>
                  </a:moveTo>
                  <a:lnTo>
                    <a:pt x="397977" y="4330700"/>
                  </a:lnTo>
                  <a:lnTo>
                    <a:pt x="404443" y="4343400"/>
                  </a:lnTo>
                  <a:lnTo>
                    <a:pt x="399819" y="4330700"/>
                  </a:lnTo>
                  <a:close/>
                </a:path>
                <a:path w="4298315" h="4826000">
                  <a:moveTo>
                    <a:pt x="411717" y="4330700"/>
                  </a:moveTo>
                  <a:lnTo>
                    <a:pt x="399819" y="4330700"/>
                  </a:lnTo>
                  <a:lnTo>
                    <a:pt x="404443" y="4343400"/>
                  </a:lnTo>
                  <a:lnTo>
                    <a:pt x="409099" y="4343400"/>
                  </a:lnTo>
                  <a:lnTo>
                    <a:pt x="411717" y="4330700"/>
                  </a:lnTo>
                  <a:close/>
                </a:path>
                <a:path w="4298315" h="4826000">
                  <a:moveTo>
                    <a:pt x="423468" y="4330700"/>
                  </a:moveTo>
                  <a:lnTo>
                    <a:pt x="412642" y="4330700"/>
                  </a:lnTo>
                  <a:lnTo>
                    <a:pt x="412118" y="4343400"/>
                  </a:lnTo>
                  <a:lnTo>
                    <a:pt x="426236" y="4343400"/>
                  </a:lnTo>
                  <a:lnTo>
                    <a:pt x="423468" y="4330700"/>
                  </a:lnTo>
                  <a:close/>
                </a:path>
                <a:path w="4298315" h="4826000">
                  <a:moveTo>
                    <a:pt x="503600" y="4305300"/>
                  </a:moveTo>
                  <a:lnTo>
                    <a:pt x="428360" y="4305300"/>
                  </a:lnTo>
                  <a:lnTo>
                    <a:pt x="424399" y="4318000"/>
                  </a:lnTo>
                  <a:lnTo>
                    <a:pt x="423468" y="4330700"/>
                  </a:lnTo>
                  <a:lnTo>
                    <a:pt x="426236" y="4343400"/>
                  </a:lnTo>
                  <a:lnTo>
                    <a:pt x="434908" y="4343400"/>
                  </a:lnTo>
                  <a:lnTo>
                    <a:pt x="431565" y="4330700"/>
                  </a:lnTo>
                  <a:lnTo>
                    <a:pt x="489373" y="4330700"/>
                  </a:lnTo>
                  <a:lnTo>
                    <a:pt x="494757" y="4318000"/>
                  </a:lnTo>
                  <a:lnTo>
                    <a:pt x="499798" y="4318000"/>
                  </a:lnTo>
                  <a:lnTo>
                    <a:pt x="503600" y="4305300"/>
                  </a:lnTo>
                  <a:close/>
                </a:path>
                <a:path w="4298315" h="4826000">
                  <a:moveTo>
                    <a:pt x="439019" y="4292600"/>
                  </a:moveTo>
                  <a:lnTo>
                    <a:pt x="434186" y="4292600"/>
                  </a:lnTo>
                  <a:lnTo>
                    <a:pt x="431593" y="4305300"/>
                  </a:lnTo>
                  <a:lnTo>
                    <a:pt x="437332" y="4305300"/>
                  </a:lnTo>
                  <a:lnTo>
                    <a:pt x="439019" y="4292600"/>
                  </a:lnTo>
                  <a:close/>
                </a:path>
                <a:path w="4298315" h="4826000">
                  <a:moveTo>
                    <a:pt x="507032" y="4292600"/>
                  </a:moveTo>
                  <a:lnTo>
                    <a:pt x="452610" y="4292600"/>
                  </a:lnTo>
                  <a:lnTo>
                    <a:pt x="447043" y="4305300"/>
                  </a:lnTo>
                  <a:lnTo>
                    <a:pt x="506677" y="4305300"/>
                  </a:lnTo>
                  <a:lnTo>
                    <a:pt x="507032" y="4292600"/>
                  </a:lnTo>
                  <a:close/>
                </a:path>
                <a:path w="4298315" h="4826000">
                  <a:moveTo>
                    <a:pt x="457994" y="4268534"/>
                  </a:moveTo>
                  <a:lnTo>
                    <a:pt x="446377" y="4279900"/>
                  </a:lnTo>
                  <a:lnTo>
                    <a:pt x="444384" y="4292600"/>
                  </a:lnTo>
                  <a:lnTo>
                    <a:pt x="449964" y="4292600"/>
                  </a:lnTo>
                  <a:lnTo>
                    <a:pt x="454093" y="4279900"/>
                  </a:lnTo>
                  <a:lnTo>
                    <a:pt x="462499" y="4279900"/>
                  </a:lnTo>
                  <a:lnTo>
                    <a:pt x="462643" y="4279332"/>
                  </a:lnTo>
                  <a:lnTo>
                    <a:pt x="457994" y="4268534"/>
                  </a:lnTo>
                  <a:close/>
                </a:path>
                <a:path w="4298315" h="4826000">
                  <a:moveTo>
                    <a:pt x="508057" y="4279900"/>
                  </a:moveTo>
                  <a:lnTo>
                    <a:pt x="462566" y="4279900"/>
                  </a:lnTo>
                  <a:lnTo>
                    <a:pt x="458043" y="4292600"/>
                  </a:lnTo>
                  <a:lnTo>
                    <a:pt x="510286" y="4292600"/>
                  </a:lnTo>
                  <a:lnTo>
                    <a:pt x="508057" y="4279900"/>
                  </a:lnTo>
                  <a:close/>
                </a:path>
                <a:path w="4298315" h="4826000">
                  <a:moveTo>
                    <a:pt x="473964" y="4254500"/>
                  </a:moveTo>
                  <a:lnTo>
                    <a:pt x="472334" y="4254500"/>
                  </a:lnTo>
                  <a:lnTo>
                    <a:pt x="463988" y="4267200"/>
                  </a:lnTo>
                  <a:lnTo>
                    <a:pt x="465704" y="4267200"/>
                  </a:lnTo>
                  <a:lnTo>
                    <a:pt x="462643" y="4279332"/>
                  </a:lnTo>
                  <a:lnTo>
                    <a:pt x="462887" y="4279900"/>
                  </a:lnTo>
                  <a:lnTo>
                    <a:pt x="475269" y="4279900"/>
                  </a:lnTo>
                  <a:lnTo>
                    <a:pt x="473393" y="4267200"/>
                  </a:lnTo>
                  <a:lnTo>
                    <a:pt x="473964" y="4254500"/>
                  </a:lnTo>
                  <a:close/>
                </a:path>
                <a:path w="4298315" h="4826000">
                  <a:moveTo>
                    <a:pt x="548508" y="4254500"/>
                  </a:moveTo>
                  <a:lnTo>
                    <a:pt x="475540" y="4254500"/>
                  </a:lnTo>
                  <a:lnTo>
                    <a:pt x="476278" y="4267200"/>
                  </a:lnTo>
                  <a:lnTo>
                    <a:pt x="477129" y="4267200"/>
                  </a:lnTo>
                  <a:lnTo>
                    <a:pt x="477033" y="4279900"/>
                  </a:lnTo>
                  <a:lnTo>
                    <a:pt x="537014" y="4279900"/>
                  </a:lnTo>
                  <a:lnTo>
                    <a:pt x="540391" y="4267200"/>
                  </a:lnTo>
                  <a:lnTo>
                    <a:pt x="548508" y="4254500"/>
                  </a:lnTo>
                  <a:close/>
                </a:path>
                <a:path w="4298315" h="4826000">
                  <a:moveTo>
                    <a:pt x="459358" y="4267200"/>
                  </a:moveTo>
                  <a:lnTo>
                    <a:pt x="457420" y="4267200"/>
                  </a:lnTo>
                  <a:lnTo>
                    <a:pt x="457994" y="4268534"/>
                  </a:lnTo>
                  <a:lnTo>
                    <a:pt x="459358" y="4267200"/>
                  </a:lnTo>
                  <a:close/>
                </a:path>
                <a:path w="4298315" h="4826000">
                  <a:moveTo>
                    <a:pt x="547994" y="4241800"/>
                  </a:moveTo>
                  <a:lnTo>
                    <a:pt x="495482" y="4241800"/>
                  </a:lnTo>
                  <a:lnTo>
                    <a:pt x="489925" y="4254500"/>
                  </a:lnTo>
                  <a:lnTo>
                    <a:pt x="548233" y="4254500"/>
                  </a:lnTo>
                  <a:lnTo>
                    <a:pt x="547994" y="4241800"/>
                  </a:lnTo>
                  <a:close/>
                </a:path>
                <a:path w="4298315" h="4826000">
                  <a:moveTo>
                    <a:pt x="557198" y="4241800"/>
                  </a:moveTo>
                  <a:lnTo>
                    <a:pt x="547994" y="4241800"/>
                  </a:lnTo>
                  <a:lnTo>
                    <a:pt x="548233" y="4254500"/>
                  </a:lnTo>
                  <a:lnTo>
                    <a:pt x="551943" y="4254500"/>
                  </a:lnTo>
                  <a:lnTo>
                    <a:pt x="557198" y="4241800"/>
                  </a:lnTo>
                  <a:close/>
                </a:path>
                <a:path w="4298315" h="4826000">
                  <a:moveTo>
                    <a:pt x="487045" y="4229100"/>
                  </a:moveTo>
                  <a:lnTo>
                    <a:pt x="484095" y="4229100"/>
                  </a:lnTo>
                  <a:lnTo>
                    <a:pt x="480965" y="4241800"/>
                  </a:lnTo>
                  <a:lnTo>
                    <a:pt x="484517" y="4241800"/>
                  </a:lnTo>
                  <a:lnTo>
                    <a:pt x="487045" y="4229100"/>
                  </a:lnTo>
                  <a:close/>
                </a:path>
                <a:path w="4298315" h="4826000">
                  <a:moveTo>
                    <a:pt x="576676" y="4216400"/>
                  </a:moveTo>
                  <a:lnTo>
                    <a:pt x="572078" y="4216400"/>
                  </a:lnTo>
                  <a:lnTo>
                    <a:pt x="564438" y="4229100"/>
                  </a:lnTo>
                  <a:lnTo>
                    <a:pt x="511164" y="4229100"/>
                  </a:lnTo>
                  <a:lnTo>
                    <a:pt x="503862" y="4241800"/>
                  </a:lnTo>
                  <a:lnTo>
                    <a:pt x="560533" y="4241800"/>
                  </a:lnTo>
                  <a:lnTo>
                    <a:pt x="567207" y="4229100"/>
                  </a:lnTo>
                  <a:lnTo>
                    <a:pt x="576676" y="4216400"/>
                  </a:lnTo>
                  <a:close/>
                </a:path>
                <a:path w="4298315" h="4826000">
                  <a:moveTo>
                    <a:pt x="508867" y="4216400"/>
                  </a:moveTo>
                  <a:lnTo>
                    <a:pt x="504352" y="4216400"/>
                  </a:lnTo>
                  <a:lnTo>
                    <a:pt x="501744" y="4229100"/>
                  </a:lnTo>
                  <a:lnTo>
                    <a:pt x="508211" y="4229100"/>
                  </a:lnTo>
                  <a:lnTo>
                    <a:pt x="508867" y="4216400"/>
                  </a:lnTo>
                  <a:close/>
                </a:path>
                <a:path w="4298315" h="4826000">
                  <a:moveTo>
                    <a:pt x="555509" y="4216400"/>
                  </a:moveTo>
                  <a:lnTo>
                    <a:pt x="522588" y="4216400"/>
                  </a:lnTo>
                  <a:lnTo>
                    <a:pt x="518033" y="4229100"/>
                  </a:lnTo>
                  <a:lnTo>
                    <a:pt x="564438" y="4229100"/>
                  </a:lnTo>
                  <a:lnTo>
                    <a:pt x="555509" y="4216400"/>
                  </a:lnTo>
                  <a:close/>
                </a:path>
                <a:path w="4298315" h="4826000">
                  <a:moveTo>
                    <a:pt x="564265" y="4203700"/>
                  </a:moveTo>
                  <a:lnTo>
                    <a:pt x="517228" y="4203700"/>
                  </a:lnTo>
                  <a:lnTo>
                    <a:pt x="522947" y="4216400"/>
                  </a:lnTo>
                  <a:lnTo>
                    <a:pt x="555437" y="4216400"/>
                  </a:lnTo>
                  <a:lnTo>
                    <a:pt x="564265" y="4203700"/>
                  </a:lnTo>
                  <a:close/>
                </a:path>
                <a:path w="4298315" h="4826000">
                  <a:moveTo>
                    <a:pt x="577169" y="4215865"/>
                  </a:moveTo>
                  <a:lnTo>
                    <a:pt x="576676" y="4216400"/>
                  </a:lnTo>
                  <a:lnTo>
                    <a:pt x="577122" y="4216400"/>
                  </a:lnTo>
                  <a:lnTo>
                    <a:pt x="577169" y="4215865"/>
                  </a:lnTo>
                  <a:close/>
                </a:path>
                <a:path w="4298315" h="4826000">
                  <a:moveTo>
                    <a:pt x="588401" y="4203700"/>
                  </a:moveTo>
                  <a:lnTo>
                    <a:pt x="578259" y="4203700"/>
                  </a:lnTo>
                  <a:lnTo>
                    <a:pt x="577169" y="4215865"/>
                  </a:lnTo>
                  <a:lnTo>
                    <a:pt x="588401" y="4203700"/>
                  </a:lnTo>
                  <a:close/>
                </a:path>
                <a:path w="4298315" h="4826000">
                  <a:moveTo>
                    <a:pt x="528017" y="4191000"/>
                  </a:moveTo>
                  <a:lnTo>
                    <a:pt x="522565" y="4203700"/>
                  </a:lnTo>
                  <a:lnTo>
                    <a:pt x="522720" y="4203700"/>
                  </a:lnTo>
                  <a:lnTo>
                    <a:pt x="528017" y="4191000"/>
                  </a:lnTo>
                  <a:close/>
                </a:path>
                <a:path w="4298315" h="4826000">
                  <a:moveTo>
                    <a:pt x="608242" y="4191000"/>
                  </a:moveTo>
                  <a:lnTo>
                    <a:pt x="539414" y="4191000"/>
                  </a:lnTo>
                  <a:lnTo>
                    <a:pt x="533003" y="4203700"/>
                  </a:lnTo>
                  <a:lnTo>
                    <a:pt x="599523" y="4203700"/>
                  </a:lnTo>
                  <a:lnTo>
                    <a:pt x="608242" y="4191000"/>
                  </a:lnTo>
                  <a:close/>
                </a:path>
                <a:path w="4298315" h="4826000">
                  <a:moveTo>
                    <a:pt x="541516" y="4178300"/>
                  </a:moveTo>
                  <a:lnTo>
                    <a:pt x="540705" y="4178300"/>
                  </a:lnTo>
                  <a:lnTo>
                    <a:pt x="533647" y="4191000"/>
                  </a:lnTo>
                  <a:lnTo>
                    <a:pt x="542759" y="4191000"/>
                  </a:lnTo>
                  <a:lnTo>
                    <a:pt x="541516" y="4178300"/>
                  </a:lnTo>
                  <a:close/>
                </a:path>
                <a:path w="4298315" h="4826000">
                  <a:moveTo>
                    <a:pt x="614172" y="4178300"/>
                  </a:moveTo>
                  <a:lnTo>
                    <a:pt x="546375" y="4178300"/>
                  </a:lnTo>
                  <a:lnTo>
                    <a:pt x="544445" y="4191000"/>
                  </a:lnTo>
                  <a:lnTo>
                    <a:pt x="608798" y="4191000"/>
                  </a:lnTo>
                  <a:lnTo>
                    <a:pt x="614172" y="4178300"/>
                  </a:lnTo>
                  <a:close/>
                </a:path>
                <a:path w="4298315" h="4826000">
                  <a:moveTo>
                    <a:pt x="551836" y="4165600"/>
                  </a:moveTo>
                  <a:lnTo>
                    <a:pt x="546213" y="4165600"/>
                  </a:lnTo>
                  <a:lnTo>
                    <a:pt x="543768" y="4178300"/>
                  </a:lnTo>
                  <a:lnTo>
                    <a:pt x="553412" y="4178300"/>
                  </a:lnTo>
                  <a:lnTo>
                    <a:pt x="551836" y="4165600"/>
                  </a:lnTo>
                  <a:close/>
                </a:path>
                <a:path w="4298315" h="4826000">
                  <a:moveTo>
                    <a:pt x="608447" y="4165600"/>
                  </a:moveTo>
                  <a:lnTo>
                    <a:pt x="566007" y="4165600"/>
                  </a:lnTo>
                  <a:lnTo>
                    <a:pt x="564485" y="4178300"/>
                  </a:lnTo>
                  <a:lnTo>
                    <a:pt x="606640" y="4178300"/>
                  </a:lnTo>
                  <a:lnTo>
                    <a:pt x="608447" y="4165600"/>
                  </a:lnTo>
                  <a:close/>
                </a:path>
                <a:path w="4298315" h="4826000">
                  <a:moveTo>
                    <a:pt x="622148" y="4165600"/>
                  </a:moveTo>
                  <a:lnTo>
                    <a:pt x="616141" y="4165600"/>
                  </a:lnTo>
                  <a:lnTo>
                    <a:pt x="608781" y="4178300"/>
                  </a:lnTo>
                  <a:lnTo>
                    <a:pt x="620056" y="4178300"/>
                  </a:lnTo>
                  <a:lnTo>
                    <a:pt x="622148" y="4165600"/>
                  </a:lnTo>
                  <a:close/>
                </a:path>
                <a:path w="4298315" h="4826000">
                  <a:moveTo>
                    <a:pt x="571495" y="4140200"/>
                  </a:moveTo>
                  <a:lnTo>
                    <a:pt x="566349" y="4140200"/>
                  </a:lnTo>
                  <a:lnTo>
                    <a:pt x="559254" y="4152900"/>
                  </a:lnTo>
                  <a:lnTo>
                    <a:pt x="551958" y="4165600"/>
                  </a:lnTo>
                  <a:lnTo>
                    <a:pt x="562960" y="4165600"/>
                  </a:lnTo>
                  <a:lnTo>
                    <a:pt x="561394" y="4152900"/>
                  </a:lnTo>
                  <a:lnTo>
                    <a:pt x="574964" y="4152900"/>
                  </a:lnTo>
                  <a:lnTo>
                    <a:pt x="571495" y="4140200"/>
                  </a:lnTo>
                  <a:close/>
                </a:path>
                <a:path w="4298315" h="4826000">
                  <a:moveTo>
                    <a:pt x="624839" y="4152900"/>
                  </a:moveTo>
                  <a:lnTo>
                    <a:pt x="566201" y="4152900"/>
                  </a:lnTo>
                  <a:lnTo>
                    <a:pt x="562960" y="4165600"/>
                  </a:lnTo>
                  <a:lnTo>
                    <a:pt x="618817" y="4165600"/>
                  </a:lnTo>
                  <a:lnTo>
                    <a:pt x="624839" y="4152900"/>
                  </a:lnTo>
                  <a:close/>
                </a:path>
                <a:path w="4298315" h="4826000">
                  <a:moveTo>
                    <a:pt x="588483" y="4140200"/>
                  </a:moveTo>
                  <a:lnTo>
                    <a:pt x="583449" y="4140200"/>
                  </a:lnTo>
                  <a:lnTo>
                    <a:pt x="581064" y="4152900"/>
                  </a:lnTo>
                  <a:lnTo>
                    <a:pt x="587903" y="4152900"/>
                  </a:lnTo>
                  <a:lnTo>
                    <a:pt x="588483" y="4140200"/>
                  </a:lnTo>
                  <a:close/>
                </a:path>
                <a:path w="4298315" h="4826000">
                  <a:moveTo>
                    <a:pt x="633914" y="4140200"/>
                  </a:moveTo>
                  <a:lnTo>
                    <a:pt x="592543" y="4140200"/>
                  </a:lnTo>
                  <a:lnTo>
                    <a:pt x="590731" y="4152900"/>
                  </a:lnTo>
                  <a:lnTo>
                    <a:pt x="629725" y="4152900"/>
                  </a:lnTo>
                  <a:lnTo>
                    <a:pt x="633914" y="4140200"/>
                  </a:lnTo>
                  <a:close/>
                </a:path>
                <a:path w="4298315" h="4826000">
                  <a:moveTo>
                    <a:pt x="657574" y="4127500"/>
                  </a:moveTo>
                  <a:lnTo>
                    <a:pt x="591963" y="4127500"/>
                  </a:lnTo>
                  <a:lnTo>
                    <a:pt x="586903" y="4140200"/>
                  </a:lnTo>
                  <a:lnTo>
                    <a:pt x="638226" y="4140200"/>
                  </a:lnTo>
                  <a:lnTo>
                    <a:pt x="639515" y="4152900"/>
                  </a:lnTo>
                  <a:lnTo>
                    <a:pt x="641937" y="4152900"/>
                  </a:lnTo>
                  <a:lnTo>
                    <a:pt x="650415" y="4140200"/>
                  </a:lnTo>
                  <a:lnTo>
                    <a:pt x="657574" y="4127500"/>
                  </a:lnTo>
                  <a:close/>
                </a:path>
                <a:path w="4298315" h="4826000">
                  <a:moveTo>
                    <a:pt x="608501" y="4114800"/>
                  </a:moveTo>
                  <a:lnTo>
                    <a:pt x="599104" y="4114800"/>
                  </a:lnTo>
                  <a:lnTo>
                    <a:pt x="600309" y="4127500"/>
                  </a:lnTo>
                  <a:lnTo>
                    <a:pt x="610409" y="4127500"/>
                  </a:lnTo>
                  <a:lnTo>
                    <a:pt x="608501" y="4114800"/>
                  </a:lnTo>
                  <a:close/>
                </a:path>
                <a:path w="4298315" h="4826000">
                  <a:moveTo>
                    <a:pt x="673733" y="4114800"/>
                  </a:moveTo>
                  <a:lnTo>
                    <a:pt x="609542" y="4114800"/>
                  </a:lnTo>
                  <a:lnTo>
                    <a:pt x="611364" y="4127500"/>
                  </a:lnTo>
                  <a:lnTo>
                    <a:pt x="664865" y="4127500"/>
                  </a:lnTo>
                  <a:lnTo>
                    <a:pt x="673733" y="4114800"/>
                  </a:lnTo>
                  <a:close/>
                </a:path>
                <a:path w="4298315" h="4826000">
                  <a:moveTo>
                    <a:pt x="603513" y="4110705"/>
                  </a:moveTo>
                  <a:lnTo>
                    <a:pt x="601523" y="4114800"/>
                  </a:lnTo>
                  <a:lnTo>
                    <a:pt x="602984" y="4114800"/>
                  </a:lnTo>
                  <a:lnTo>
                    <a:pt x="603513" y="4110705"/>
                  </a:lnTo>
                  <a:close/>
                </a:path>
                <a:path w="4298315" h="4826000">
                  <a:moveTo>
                    <a:pt x="666570" y="4102100"/>
                  </a:moveTo>
                  <a:lnTo>
                    <a:pt x="607696" y="4102100"/>
                  </a:lnTo>
                  <a:lnTo>
                    <a:pt x="603513" y="4110705"/>
                  </a:lnTo>
                  <a:lnTo>
                    <a:pt x="602984" y="4114800"/>
                  </a:lnTo>
                  <a:lnTo>
                    <a:pt x="663348" y="4114800"/>
                  </a:lnTo>
                  <a:lnTo>
                    <a:pt x="666570" y="4102100"/>
                  </a:lnTo>
                  <a:close/>
                </a:path>
                <a:path w="4298315" h="4826000">
                  <a:moveTo>
                    <a:pt x="684500" y="4089400"/>
                  </a:moveTo>
                  <a:lnTo>
                    <a:pt x="633715" y="4089400"/>
                  </a:lnTo>
                  <a:lnTo>
                    <a:pt x="626133" y="4102100"/>
                  </a:lnTo>
                  <a:lnTo>
                    <a:pt x="669149" y="4102100"/>
                  </a:lnTo>
                  <a:lnTo>
                    <a:pt x="667970" y="4114800"/>
                  </a:lnTo>
                  <a:lnTo>
                    <a:pt x="672093" y="4114800"/>
                  </a:lnTo>
                  <a:lnTo>
                    <a:pt x="673682" y="4102100"/>
                  </a:lnTo>
                  <a:lnTo>
                    <a:pt x="684500" y="4089400"/>
                  </a:lnTo>
                  <a:close/>
                </a:path>
                <a:path w="4298315" h="4826000">
                  <a:moveTo>
                    <a:pt x="680682" y="4102100"/>
                  </a:moveTo>
                  <a:lnTo>
                    <a:pt x="676543" y="4102100"/>
                  </a:lnTo>
                  <a:lnTo>
                    <a:pt x="676168" y="4114800"/>
                  </a:lnTo>
                  <a:lnTo>
                    <a:pt x="677677" y="4114800"/>
                  </a:lnTo>
                  <a:lnTo>
                    <a:pt x="680682" y="4102100"/>
                  </a:lnTo>
                  <a:close/>
                </a:path>
                <a:path w="4298315" h="4826000">
                  <a:moveTo>
                    <a:pt x="617290" y="4089400"/>
                  </a:moveTo>
                  <a:lnTo>
                    <a:pt x="611373" y="4089400"/>
                  </a:lnTo>
                  <a:lnTo>
                    <a:pt x="611930" y="4102100"/>
                  </a:lnTo>
                  <a:lnTo>
                    <a:pt x="613544" y="4102100"/>
                  </a:lnTo>
                  <a:lnTo>
                    <a:pt x="617290" y="4089400"/>
                  </a:lnTo>
                  <a:close/>
                </a:path>
                <a:path w="4298315" h="4826000">
                  <a:moveTo>
                    <a:pt x="699882" y="4089400"/>
                  </a:moveTo>
                  <a:lnTo>
                    <a:pt x="684500" y="4089400"/>
                  </a:lnTo>
                  <a:lnTo>
                    <a:pt x="679191" y="4102100"/>
                  </a:lnTo>
                  <a:lnTo>
                    <a:pt x="694782" y="4102100"/>
                  </a:lnTo>
                  <a:lnTo>
                    <a:pt x="699882" y="4089400"/>
                  </a:lnTo>
                  <a:close/>
                </a:path>
                <a:path w="4298315" h="4826000">
                  <a:moveTo>
                    <a:pt x="708348" y="4076700"/>
                  </a:moveTo>
                  <a:lnTo>
                    <a:pt x="634684" y="4076700"/>
                  </a:lnTo>
                  <a:lnTo>
                    <a:pt x="637576" y="4089400"/>
                  </a:lnTo>
                  <a:lnTo>
                    <a:pt x="704533" y="4089400"/>
                  </a:lnTo>
                  <a:lnTo>
                    <a:pt x="708348" y="4076700"/>
                  </a:lnTo>
                  <a:close/>
                </a:path>
                <a:path w="4298315" h="4826000">
                  <a:moveTo>
                    <a:pt x="646014" y="4051300"/>
                  </a:moveTo>
                  <a:lnTo>
                    <a:pt x="643916" y="4051300"/>
                  </a:lnTo>
                  <a:lnTo>
                    <a:pt x="637869" y="4064000"/>
                  </a:lnTo>
                  <a:lnTo>
                    <a:pt x="632038" y="4064000"/>
                  </a:lnTo>
                  <a:lnTo>
                    <a:pt x="627015" y="4076700"/>
                  </a:lnTo>
                  <a:lnTo>
                    <a:pt x="644521" y="4076700"/>
                  </a:lnTo>
                  <a:lnTo>
                    <a:pt x="643923" y="4064000"/>
                  </a:lnTo>
                  <a:lnTo>
                    <a:pt x="646014" y="4051300"/>
                  </a:lnTo>
                  <a:close/>
                </a:path>
                <a:path w="4298315" h="4826000">
                  <a:moveTo>
                    <a:pt x="712971" y="4064000"/>
                  </a:moveTo>
                  <a:lnTo>
                    <a:pt x="650051" y="4064000"/>
                  </a:lnTo>
                  <a:lnTo>
                    <a:pt x="646876" y="4076700"/>
                  </a:lnTo>
                  <a:lnTo>
                    <a:pt x="707463" y="4076700"/>
                  </a:lnTo>
                  <a:lnTo>
                    <a:pt x="712971" y="4064000"/>
                  </a:lnTo>
                  <a:close/>
                </a:path>
                <a:path w="4298315" h="4826000">
                  <a:moveTo>
                    <a:pt x="653205" y="4055424"/>
                  </a:moveTo>
                  <a:lnTo>
                    <a:pt x="651430" y="4064000"/>
                  </a:lnTo>
                  <a:lnTo>
                    <a:pt x="655155" y="4064000"/>
                  </a:lnTo>
                  <a:lnTo>
                    <a:pt x="653205" y="4055424"/>
                  </a:lnTo>
                  <a:close/>
                </a:path>
                <a:path w="4298315" h="4826000">
                  <a:moveTo>
                    <a:pt x="730910" y="4051300"/>
                  </a:moveTo>
                  <a:lnTo>
                    <a:pt x="669295" y="4051300"/>
                  </a:lnTo>
                  <a:lnTo>
                    <a:pt x="665189" y="4064000"/>
                  </a:lnTo>
                  <a:lnTo>
                    <a:pt x="728209" y="4064000"/>
                  </a:lnTo>
                  <a:lnTo>
                    <a:pt x="730910" y="4051300"/>
                  </a:lnTo>
                  <a:close/>
                </a:path>
                <a:path w="4298315" h="4826000">
                  <a:moveTo>
                    <a:pt x="654058" y="4051300"/>
                  </a:moveTo>
                  <a:lnTo>
                    <a:pt x="652267" y="4051300"/>
                  </a:lnTo>
                  <a:lnTo>
                    <a:pt x="653205" y="4055424"/>
                  </a:lnTo>
                  <a:lnTo>
                    <a:pt x="654058" y="4051300"/>
                  </a:lnTo>
                  <a:close/>
                </a:path>
                <a:path w="4298315" h="4826000">
                  <a:moveTo>
                    <a:pt x="734857" y="4038600"/>
                  </a:moveTo>
                  <a:lnTo>
                    <a:pt x="680326" y="4038600"/>
                  </a:lnTo>
                  <a:lnTo>
                    <a:pt x="677068" y="4051300"/>
                  </a:lnTo>
                  <a:lnTo>
                    <a:pt x="731591" y="4051300"/>
                  </a:lnTo>
                  <a:lnTo>
                    <a:pt x="734857" y="4038600"/>
                  </a:lnTo>
                  <a:close/>
                </a:path>
                <a:path w="4298315" h="4826000">
                  <a:moveTo>
                    <a:pt x="682152" y="4025900"/>
                  </a:moveTo>
                  <a:lnTo>
                    <a:pt x="674690" y="4025900"/>
                  </a:lnTo>
                  <a:lnTo>
                    <a:pt x="672317" y="4038600"/>
                  </a:lnTo>
                  <a:lnTo>
                    <a:pt x="678194" y="4038600"/>
                  </a:lnTo>
                  <a:lnTo>
                    <a:pt x="682152" y="4025900"/>
                  </a:lnTo>
                  <a:close/>
                </a:path>
                <a:path w="4298315" h="4826000">
                  <a:moveTo>
                    <a:pt x="697771" y="4025900"/>
                  </a:moveTo>
                  <a:lnTo>
                    <a:pt x="685132" y="4025900"/>
                  </a:lnTo>
                  <a:lnTo>
                    <a:pt x="684562" y="4038600"/>
                  </a:lnTo>
                  <a:lnTo>
                    <a:pt x="695508" y="4038600"/>
                  </a:lnTo>
                  <a:lnTo>
                    <a:pt x="697771" y="4025900"/>
                  </a:lnTo>
                  <a:close/>
                </a:path>
                <a:path w="4298315" h="4826000">
                  <a:moveTo>
                    <a:pt x="744401" y="4025900"/>
                  </a:moveTo>
                  <a:lnTo>
                    <a:pt x="711764" y="4025900"/>
                  </a:lnTo>
                  <a:lnTo>
                    <a:pt x="704518" y="4038600"/>
                  </a:lnTo>
                  <a:lnTo>
                    <a:pt x="743355" y="4038600"/>
                  </a:lnTo>
                  <a:lnTo>
                    <a:pt x="744401" y="4025900"/>
                  </a:lnTo>
                  <a:close/>
                </a:path>
                <a:path w="4298315" h="4826000">
                  <a:moveTo>
                    <a:pt x="746809" y="4025900"/>
                  </a:moveTo>
                  <a:lnTo>
                    <a:pt x="744401" y="4025900"/>
                  </a:lnTo>
                  <a:lnTo>
                    <a:pt x="743355" y="4038600"/>
                  </a:lnTo>
                  <a:lnTo>
                    <a:pt x="746809" y="4025900"/>
                  </a:lnTo>
                  <a:close/>
                </a:path>
                <a:path w="4298315" h="4826000">
                  <a:moveTo>
                    <a:pt x="752765" y="4025900"/>
                  </a:moveTo>
                  <a:lnTo>
                    <a:pt x="746809" y="4025900"/>
                  </a:lnTo>
                  <a:lnTo>
                    <a:pt x="743355" y="4038600"/>
                  </a:lnTo>
                  <a:lnTo>
                    <a:pt x="750421" y="4038600"/>
                  </a:lnTo>
                  <a:lnTo>
                    <a:pt x="752765" y="4025900"/>
                  </a:lnTo>
                  <a:close/>
                </a:path>
                <a:path w="4298315" h="4826000">
                  <a:moveTo>
                    <a:pt x="759345" y="4013200"/>
                  </a:moveTo>
                  <a:lnTo>
                    <a:pt x="702241" y="4013200"/>
                  </a:lnTo>
                  <a:lnTo>
                    <a:pt x="693691" y="4025900"/>
                  </a:lnTo>
                  <a:lnTo>
                    <a:pt x="755061" y="4025900"/>
                  </a:lnTo>
                  <a:lnTo>
                    <a:pt x="759345" y="4013200"/>
                  </a:lnTo>
                  <a:close/>
                </a:path>
                <a:path w="4298315" h="4826000">
                  <a:moveTo>
                    <a:pt x="774936" y="4000500"/>
                  </a:moveTo>
                  <a:lnTo>
                    <a:pt x="707162" y="4000500"/>
                  </a:lnTo>
                  <a:lnTo>
                    <a:pt x="708055" y="4013200"/>
                  </a:lnTo>
                  <a:lnTo>
                    <a:pt x="774085" y="4013200"/>
                  </a:lnTo>
                  <a:lnTo>
                    <a:pt x="774936" y="4000500"/>
                  </a:lnTo>
                  <a:close/>
                </a:path>
                <a:path w="4298315" h="4826000">
                  <a:moveTo>
                    <a:pt x="781893" y="3987800"/>
                  </a:moveTo>
                  <a:lnTo>
                    <a:pt x="725781" y="3987800"/>
                  </a:lnTo>
                  <a:lnTo>
                    <a:pt x="723245" y="4000500"/>
                  </a:lnTo>
                  <a:lnTo>
                    <a:pt x="773274" y="4000500"/>
                  </a:lnTo>
                  <a:lnTo>
                    <a:pt x="781893" y="3987800"/>
                  </a:lnTo>
                  <a:close/>
                </a:path>
                <a:path w="4298315" h="4826000">
                  <a:moveTo>
                    <a:pt x="732544" y="3962400"/>
                  </a:moveTo>
                  <a:lnTo>
                    <a:pt x="729117" y="3962400"/>
                  </a:lnTo>
                  <a:lnTo>
                    <a:pt x="725037" y="3975100"/>
                  </a:lnTo>
                  <a:lnTo>
                    <a:pt x="725867" y="3987800"/>
                  </a:lnTo>
                  <a:lnTo>
                    <a:pt x="794192" y="3987800"/>
                  </a:lnTo>
                  <a:lnTo>
                    <a:pt x="793082" y="3975100"/>
                  </a:lnTo>
                  <a:lnTo>
                    <a:pt x="731660" y="3975100"/>
                  </a:lnTo>
                  <a:lnTo>
                    <a:pt x="732544" y="3962400"/>
                  </a:lnTo>
                  <a:close/>
                </a:path>
                <a:path w="4298315" h="4826000">
                  <a:moveTo>
                    <a:pt x="771666" y="3962400"/>
                  </a:moveTo>
                  <a:lnTo>
                    <a:pt x="740192" y="3962400"/>
                  </a:lnTo>
                  <a:lnTo>
                    <a:pt x="741904" y="3975100"/>
                  </a:lnTo>
                  <a:lnTo>
                    <a:pt x="775875" y="3975100"/>
                  </a:lnTo>
                  <a:lnTo>
                    <a:pt x="771666" y="3962400"/>
                  </a:lnTo>
                  <a:close/>
                </a:path>
                <a:path w="4298315" h="4826000">
                  <a:moveTo>
                    <a:pt x="780882" y="3962400"/>
                  </a:moveTo>
                  <a:lnTo>
                    <a:pt x="772785" y="3962400"/>
                  </a:lnTo>
                  <a:lnTo>
                    <a:pt x="776700" y="3975100"/>
                  </a:lnTo>
                  <a:lnTo>
                    <a:pt x="780882" y="3962400"/>
                  </a:lnTo>
                  <a:close/>
                </a:path>
                <a:path w="4298315" h="4826000">
                  <a:moveTo>
                    <a:pt x="772953" y="3949700"/>
                  </a:moveTo>
                  <a:lnTo>
                    <a:pt x="746359" y="3949700"/>
                  </a:lnTo>
                  <a:lnTo>
                    <a:pt x="742225" y="3962400"/>
                  </a:lnTo>
                  <a:lnTo>
                    <a:pt x="781044" y="3962400"/>
                  </a:lnTo>
                  <a:lnTo>
                    <a:pt x="772953" y="3949700"/>
                  </a:lnTo>
                  <a:close/>
                </a:path>
                <a:path w="4298315" h="4826000">
                  <a:moveTo>
                    <a:pt x="777125" y="3949700"/>
                  </a:moveTo>
                  <a:lnTo>
                    <a:pt x="772953" y="3949700"/>
                  </a:lnTo>
                  <a:lnTo>
                    <a:pt x="781044" y="3962400"/>
                  </a:lnTo>
                  <a:lnTo>
                    <a:pt x="782799" y="3962400"/>
                  </a:lnTo>
                  <a:lnTo>
                    <a:pt x="777125" y="3949700"/>
                  </a:lnTo>
                  <a:close/>
                </a:path>
                <a:path w="4298315" h="4826000">
                  <a:moveTo>
                    <a:pt x="841704" y="3924300"/>
                  </a:moveTo>
                  <a:lnTo>
                    <a:pt x="772028" y="3924300"/>
                  </a:lnTo>
                  <a:lnTo>
                    <a:pt x="766876" y="3937000"/>
                  </a:lnTo>
                  <a:lnTo>
                    <a:pt x="757197" y="3937000"/>
                  </a:lnTo>
                  <a:lnTo>
                    <a:pt x="768834" y="3949700"/>
                  </a:lnTo>
                  <a:lnTo>
                    <a:pt x="777125" y="3949700"/>
                  </a:lnTo>
                  <a:lnTo>
                    <a:pt x="782799" y="3962400"/>
                  </a:lnTo>
                  <a:lnTo>
                    <a:pt x="815219" y="3962400"/>
                  </a:lnTo>
                  <a:lnTo>
                    <a:pt x="821087" y="3949700"/>
                  </a:lnTo>
                  <a:lnTo>
                    <a:pt x="830750" y="3937000"/>
                  </a:lnTo>
                  <a:lnTo>
                    <a:pt x="841704" y="3924300"/>
                  </a:lnTo>
                  <a:close/>
                </a:path>
                <a:path w="4298315" h="4826000">
                  <a:moveTo>
                    <a:pt x="756367" y="3937670"/>
                  </a:moveTo>
                  <a:lnTo>
                    <a:pt x="741487" y="3949700"/>
                  </a:lnTo>
                  <a:lnTo>
                    <a:pt x="765344" y="3949700"/>
                  </a:lnTo>
                  <a:lnTo>
                    <a:pt x="756367" y="393767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6367" y="3937670"/>
                  </a:lnTo>
                  <a:lnTo>
                    <a:pt x="765344" y="3949700"/>
                  </a:lnTo>
                  <a:lnTo>
                    <a:pt x="768834" y="394970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5866" y="3937000"/>
                  </a:lnTo>
                  <a:lnTo>
                    <a:pt x="756367" y="393767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61203" y="3911600"/>
                  </a:moveTo>
                  <a:lnTo>
                    <a:pt x="761038" y="3924300"/>
                  </a:lnTo>
                  <a:lnTo>
                    <a:pt x="770667" y="3924300"/>
                  </a:lnTo>
                  <a:lnTo>
                    <a:pt x="761203" y="3911600"/>
                  </a:lnTo>
                  <a:close/>
                </a:path>
                <a:path w="4298315" h="4826000">
                  <a:moveTo>
                    <a:pt x="837172" y="3898900"/>
                  </a:moveTo>
                  <a:lnTo>
                    <a:pt x="788784" y="3898900"/>
                  </a:lnTo>
                  <a:lnTo>
                    <a:pt x="780413" y="3911600"/>
                  </a:lnTo>
                  <a:lnTo>
                    <a:pt x="776417" y="3924300"/>
                  </a:lnTo>
                  <a:lnTo>
                    <a:pt x="786516" y="3924300"/>
                  </a:lnTo>
                  <a:lnTo>
                    <a:pt x="784427" y="3911600"/>
                  </a:lnTo>
                  <a:lnTo>
                    <a:pt x="837674" y="3911600"/>
                  </a:lnTo>
                  <a:lnTo>
                    <a:pt x="837172" y="3898900"/>
                  </a:lnTo>
                  <a:close/>
                </a:path>
                <a:path w="4298315" h="4826000">
                  <a:moveTo>
                    <a:pt x="845329" y="3911600"/>
                  </a:moveTo>
                  <a:lnTo>
                    <a:pt x="790180" y="3911600"/>
                  </a:lnTo>
                  <a:lnTo>
                    <a:pt x="786516" y="3924300"/>
                  </a:lnTo>
                  <a:lnTo>
                    <a:pt x="836498" y="3924300"/>
                  </a:lnTo>
                  <a:lnTo>
                    <a:pt x="845329" y="3911600"/>
                  </a:lnTo>
                  <a:close/>
                </a:path>
                <a:path w="4298315" h="4826000">
                  <a:moveTo>
                    <a:pt x="850739" y="3898900"/>
                  </a:moveTo>
                  <a:lnTo>
                    <a:pt x="847109" y="3898900"/>
                  </a:lnTo>
                  <a:lnTo>
                    <a:pt x="841376" y="3911600"/>
                  </a:lnTo>
                  <a:lnTo>
                    <a:pt x="848631" y="3911600"/>
                  </a:lnTo>
                  <a:lnTo>
                    <a:pt x="850739" y="3898900"/>
                  </a:lnTo>
                  <a:close/>
                </a:path>
                <a:path w="4298315" h="4826000">
                  <a:moveTo>
                    <a:pt x="861693" y="3898900"/>
                  </a:moveTo>
                  <a:lnTo>
                    <a:pt x="852178" y="3898900"/>
                  </a:lnTo>
                  <a:lnTo>
                    <a:pt x="853469" y="3911600"/>
                  </a:lnTo>
                  <a:lnTo>
                    <a:pt x="857703" y="3911600"/>
                  </a:lnTo>
                  <a:lnTo>
                    <a:pt x="861693" y="3898900"/>
                  </a:lnTo>
                  <a:close/>
                </a:path>
                <a:path w="4298315" h="4826000">
                  <a:moveTo>
                    <a:pt x="850437" y="3886200"/>
                  </a:moveTo>
                  <a:lnTo>
                    <a:pt x="806727" y="3886200"/>
                  </a:lnTo>
                  <a:lnTo>
                    <a:pt x="806135" y="3898900"/>
                  </a:lnTo>
                  <a:lnTo>
                    <a:pt x="841036" y="3898900"/>
                  </a:lnTo>
                  <a:lnTo>
                    <a:pt x="850437" y="3886200"/>
                  </a:lnTo>
                  <a:close/>
                </a:path>
                <a:path w="4298315" h="4826000">
                  <a:moveTo>
                    <a:pt x="856162" y="3886200"/>
                  </a:moveTo>
                  <a:lnTo>
                    <a:pt x="850437" y="3886200"/>
                  </a:lnTo>
                  <a:lnTo>
                    <a:pt x="850697" y="3898900"/>
                  </a:lnTo>
                  <a:lnTo>
                    <a:pt x="852797" y="3898900"/>
                  </a:lnTo>
                  <a:lnTo>
                    <a:pt x="856162" y="3886200"/>
                  </a:lnTo>
                  <a:close/>
                </a:path>
                <a:path w="4298315" h="4826000">
                  <a:moveTo>
                    <a:pt x="870468" y="3886200"/>
                  </a:moveTo>
                  <a:lnTo>
                    <a:pt x="866627" y="3886200"/>
                  </a:lnTo>
                  <a:lnTo>
                    <a:pt x="864812" y="3898900"/>
                  </a:lnTo>
                  <a:lnTo>
                    <a:pt x="867628" y="3898900"/>
                  </a:lnTo>
                  <a:lnTo>
                    <a:pt x="870468" y="3886200"/>
                  </a:lnTo>
                  <a:close/>
                </a:path>
                <a:path w="4298315" h="4826000">
                  <a:moveTo>
                    <a:pt x="897490" y="3860800"/>
                  </a:moveTo>
                  <a:lnTo>
                    <a:pt x="877836" y="3860800"/>
                  </a:lnTo>
                  <a:lnTo>
                    <a:pt x="874499" y="3873500"/>
                  </a:lnTo>
                  <a:lnTo>
                    <a:pt x="804261" y="3873500"/>
                  </a:lnTo>
                  <a:lnTo>
                    <a:pt x="805480" y="3886200"/>
                  </a:lnTo>
                  <a:lnTo>
                    <a:pt x="884598" y="3886200"/>
                  </a:lnTo>
                  <a:lnTo>
                    <a:pt x="890137" y="3873500"/>
                  </a:lnTo>
                  <a:lnTo>
                    <a:pt x="897490" y="3860800"/>
                  </a:lnTo>
                  <a:close/>
                </a:path>
                <a:path w="4298315" h="4826000">
                  <a:moveTo>
                    <a:pt x="819432" y="3860800"/>
                  </a:moveTo>
                  <a:lnTo>
                    <a:pt x="809370" y="3873500"/>
                  </a:lnTo>
                  <a:lnTo>
                    <a:pt x="817060" y="3873500"/>
                  </a:lnTo>
                  <a:lnTo>
                    <a:pt x="819432" y="3860800"/>
                  </a:lnTo>
                  <a:close/>
                </a:path>
                <a:path w="4298315" h="4826000">
                  <a:moveTo>
                    <a:pt x="868956" y="3860800"/>
                  </a:moveTo>
                  <a:lnTo>
                    <a:pt x="839144" y="3860800"/>
                  </a:lnTo>
                  <a:lnTo>
                    <a:pt x="828542" y="3873500"/>
                  </a:lnTo>
                  <a:lnTo>
                    <a:pt x="870168" y="3873500"/>
                  </a:lnTo>
                  <a:lnTo>
                    <a:pt x="868956" y="3860800"/>
                  </a:lnTo>
                  <a:close/>
                </a:path>
                <a:path w="4298315" h="4826000">
                  <a:moveTo>
                    <a:pt x="911691" y="3848100"/>
                  </a:moveTo>
                  <a:lnTo>
                    <a:pt x="856523" y="3848100"/>
                  </a:lnTo>
                  <a:lnTo>
                    <a:pt x="848011" y="3860800"/>
                  </a:lnTo>
                  <a:lnTo>
                    <a:pt x="906032" y="3860800"/>
                  </a:lnTo>
                  <a:lnTo>
                    <a:pt x="911691" y="3848100"/>
                  </a:lnTo>
                  <a:close/>
                </a:path>
                <a:path w="4298315" h="4826000">
                  <a:moveTo>
                    <a:pt x="906794" y="3835400"/>
                  </a:moveTo>
                  <a:lnTo>
                    <a:pt x="860964" y="3835400"/>
                  </a:lnTo>
                  <a:lnTo>
                    <a:pt x="860719" y="3848100"/>
                  </a:lnTo>
                  <a:lnTo>
                    <a:pt x="906467" y="3848100"/>
                  </a:lnTo>
                  <a:lnTo>
                    <a:pt x="906794" y="3835400"/>
                  </a:lnTo>
                  <a:close/>
                </a:path>
                <a:path w="4298315" h="4826000">
                  <a:moveTo>
                    <a:pt x="921276" y="3835400"/>
                  </a:moveTo>
                  <a:lnTo>
                    <a:pt x="906794" y="3835400"/>
                  </a:lnTo>
                  <a:lnTo>
                    <a:pt x="906467" y="3848100"/>
                  </a:lnTo>
                  <a:lnTo>
                    <a:pt x="917073" y="3848100"/>
                  </a:lnTo>
                  <a:lnTo>
                    <a:pt x="921276" y="38354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866020" y="3822700"/>
                  </a:lnTo>
                  <a:lnTo>
                    <a:pt x="868343" y="3835400"/>
                  </a:lnTo>
                  <a:lnTo>
                    <a:pt x="917783" y="3835400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917783" y="3835400"/>
                  </a:lnTo>
                  <a:lnTo>
                    <a:pt x="922928" y="3828508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928" y="3828508"/>
                  </a:moveTo>
                  <a:lnTo>
                    <a:pt x="917783" y="3835400"/>
                  </a:lnTo>
                  <a:lnTo>
                    <a:pt x="923397" y="3835400"/>
                  </a:lnTo>
                  <a:lnTo>
                    <a:pt x="922928" y="3828508"/>
                  </a:lnTo>
                  <a:close/>
                </a:path>
                <a:path w="4298315" h="4826000">
                  <a:moveTo>
                    <a:pt x="928430" y="3822700"/>
                  </a:moveTo>
                  <a:lnTo>
                    <a:pt x="925292" y="3835400"/>
                  </a:lnTo>
                  <a:lnTo>
                    <a:pt x="931536" y="3835400"/>
                  </a:lnTo>
                  <a:lnTo>
                    <a:pt x="928430" y="3822700"/>
                  </a:lnTo>
                  <a:close/>
                </a:path>
                <a:path w="4298315" h="4826000">
                  <a:moveTo>
                    <a:pt x="940145" y="3810000"/>
                  </a:moveTo>
                  <a:lnTo>
                    <a:pt x="866607" y="3810000"/>
                  </a:lnTo>
                  <a:lnTo>
                    <a:pt x="862950" y="3822700"/>
                  </a:lnTo>
                  <a:lnTo>
                    <a:pt x="922533" y="3822700"/>
                  </a:lnTo>
                  <a:lnTo>
                    <a:pt x="922928" y="3828508"/>
                  </a:lnTo>
                  <a:lnTo>
                    <a:pt x="927265" y="3822700"/>
                  </a:lnTo>
                  <a:lnTo>
                    <a:pt x="940145" y="3810000"/>
                  </a:lnTo>
                  <a:close/>
                </a:path>
                <a:path w="4298315" h="4826000">
                  <a:moveTo>
                    <a:pt x="967242" y="3784600"/>
                  </a:moveTo>
                  <a:lnTo>
                    <a:pt x="953584" y="3784600"/>
                  </a:lnTo>
                  <a:lnTo>
                    <a:pt x="953680" y="3797300"/>
                  </a:lnTo>
                  <a:lnTo>
                    <a:pt x="872283" y="3797300"/>
                  </a:lnTo>
                  <a:lnTo>
                    <a:pt x="867950" y="3810000"/>
                  </a:lnTo>
                  <a:lnTo>
                    <a:pt x="953767" y="3810000"/>
                  </a:lnTo>
                  <a:lnTo>
                    <a:pt x="963125" y="3797300"/>
                  </a:lnTo>
                  <a:lnTo>
                    <a:pt x="967242" y="3784600"/>
                  </a:lnTo>
                  <a:close/>
                </a:path>
                <a:path w="4298315" h="4826000">
                  <a:moveTo>
                    <a:pt x="910287" y="3784600"/>
                  </a:moveTo>
                  <a:lnTo>
                    <a:pt x="904359" y="3784600"/>
                  </a:lnTo>
                  <a:lnTo>
                    <a:pt x="899703" y="3797300"/>
                  </a:lnTo>
                  <a:lnTo>
                    <a:pt x="908529" y="3797300"/>
                  </a:lnTo>
                  <a:lnTo>
                    <a:pt x="910287" y="3784600"/>
                  </a:lnTo>
                  <a:close/>
                </a:path>
                <a:path w="4298315" h="4826000">
                  <a:moveTo>
                    <a:pt x="953584" y="3784600"/>
                  </a:moveTo>
                  <a:lnTo>
                    <a:pt x="920162" y="3784600"/>
                  </a:lnTo>
                  <a:lnTo>
                    <a:pt x="917642" y="3797300"/>
                  </a:lnTo>
                  <a:lnTo>
                    <a:pt x="950714" y="3797300"/>
                  </a:lnTo>
                  <a:lnTo>
                    <a:pt x="953584" y="3784600"/>
                  </a:lnTo>
                  <a:close/>
                </a:path>
                <a:path w="4298315" h="4826000">
                  <a:moveTo>
                    <a:pt x="964777" y="3771900"/>
                  </a:moveTo>
                  <a:lnTo>
                    <a:pt x="896217" y="3771900"/>
                  </a:lnTo>
                  <a:lnTo>
                    <a:pt x="898710" y="3784600"/>
                  </a:lnTo>
                  <a:lnTo>
                    <a:pt x="967374" y="3784600"/>
                  </a:lnTo>
                  <a:lnTo>
                    <a:pt x="964777" y="3771900"/>
                  </a:lnTo>
                  <a:close/>
                </a:path>
                <a:path w="4298315" h="4826000">
                  <a:moveTo>
                    <a:pt x="927487" y="3759200"/>
                  </a:moveTo>
                  <a:lnTo>
                    <a:pt x="917350" y="3759200"/>
                  </a:lnTo>
                  <a:lnTo>
                    <a:pt x="914708" y="3771900"/>
                  </a:lnTo>
                  <a:lnTo>
                    <a:pt x="925219" y="3771900"/>
                  </a:lnTo>
                  <a:lnTo>
                    <a:pt x="927487" y="3759200"/>
                  </a:lnTo>
                  <a:close/>
                </a:path>
                <a:path w="4298315" h="4826000">
                  <a:moveTo>
                    <a:pt x="950069" y="3759200"/>
                  </a:moveTo>
                  <a:lnTo>
                    <a:pt x="931042" y="3759200"/>
                  </a:lnTo>
                  <a:lnTo>
                    <a:pt x="925219" y="3771900"/>
                  </a:lnTo>
                  <a:lnTo>
                    <a:pt x="951010" y="3771900"/>
                  </a:lnTo>
                  <a:lnTo>
                    <a:pt x="950069" y="3759200"/>
                  </a:lnTo>
                  <a:close/>
                </a:path>
                <a:path w="4298315" h="4826000">
                  <a:moveTo>
                    <a:pt x="953885" y="3762019"/>
                  </a:moveTo>
                  <a:lnTo>
                    <a:pt x="951010" y="3771900"/>
                  </a:lnTo>
                  <a:lnTo>
                    <a:pt x="956415" y="3771900"/>
                  </a:lnTo>
                  <a:lnTo>
                    <a:pt x="953885" y="3762019"/>
                  </a:lnTo>
                  <a:close/>
                </a:path>
                <a:path w="4298315" h="4826000">
                  <a:moveTo>
                    <a:pt x="982967" y="3759200"/>
                  </a:moveTo>
                  <a:lnTo>
                    <a:pt x="968195" y="3759200"/>
                  </a:lnTo>
                  <a:lnTo>
                    <a:pt x="958571" y="3771900"/>
                  </a:lnTo>
                  <a:lnTo>
                    <a:pt x="978516" y="3771900"/>
                  </a:lnTo>
                  <a:lnTo>
                    <a:pt x="982967" y="3759200"/>
                  </a:lnTo>
                  <a:close/>
                </a:path>
                <a:path w="4298315" h="4826000">
                  <a:moveTo>
                    <a:pt x="954705" y="3759200"/>
                  </a:moveTo>
                  <a:lnTo>
                    <a:pt x="953163" y="3759200"/>
                  </a:lnTo>
                  <a:lnTo>
                    <a:pt x="953885" y="3762019"/>
                  </a:lnTo>
                  <a:lnTo>
                    <a:pt x="954705" y="3759200"/>
                  </a:lnTo>
                  <a:close/>
                </a:path>
                <a:path w="4298315" h="4826000">
                  <a:moveTo>
                    <a:pt x="921980" y="3746500"/>
                  </a:moveTo>
                  <a:lnTo>
                    <a:pt x="922191" y="3759200"/>
                  </a:lnTo>
                  <a:lnTo>
                    <a:pt x="925801" y="3759200"/>
                  </a:lnTo>
                  <a:lnTo>
                    <a:pt x="921980" y="3746500"/>
                  </a:lnTo>
                  <a:close/>
                </a:path>
                <a:path w="4298315" h="4826000">
                  <a:moveTo>
                    <a:pt x="995548" y="3746500"/>
                  </a:moveTo>
                  <a:lnTo>
                    <a:pt x="929652" y="3746500"/>
                  </a:lnTo>
                  <a:lnTo>
                    <a:pt x="925801" y="3759200"/>
                  </a:lnTo>
                  <a:lnTo>
                    <a:pt x="989486" y="3759200"/>
                  </a:lnTo>
                  <a:lnTo>
                    <a:pt x="995548" y="3746500"/>
                  </a:lnTo>
                  <a:close/>
                </a:path>
                <a:path w="4298315" h="4826000">
                  <a:moveTo>
                    <a:pt x="997291" y="3733800"/>
                  </a:moveTo>
                  <a:lnTo>
                    <a:pt x="950278" y="3733800"/>
                  </a:lnTo>
                  <a:lnTo>
                    <a:pt x="942728" y="3746500"/>
                  </a:lnTo>
                  <a:lnTo>
                    <a:pt x="995448" y="3746500"/>
                  </a:lnTo>
                  <a:lnTo>
                    <a:pt x="997291" y="3733800"/>
                  </a:lnTo>
                  <a:close/>
                </a:path>
                <a:path w="4298315" h="4826000">
                  <a:moveTo>
                    <a:pt x="1019859" y="3721100"/>
                  </a:moveTo>
                  <a:lnTo>
                    <a:pt x="984855" y="3721100"/>
                  </a:lnTo>
                  <a:lnTo>
                    <a:pt x="983005" y="3733800"/>
                  </a:lnTo>
                  <a:lnTo>
                    <a:pt x="997291" y="3733800"/>
                  </a:lnTo>
                  <a:lnTo>
                    <a:pt x="995984" y="3746500"/>
                  </a:lnTo>
                  <a:lnTo>
                    <a:pt x="1009288" y="3746500"/>
                  </a:lnTo>
                  <a:lnTo>
                    <a:pt x="1015369" y="3733800"/>
                  </a:lnTo>
                  <a:lnTo>
                    <a:pt x="1019859" y="3721100"/>
                  </a:lnTo>
                  <a:close/>
                </a:path>
                <a:path w="4298315" h="4826000">
                  <a:moveTo>
                    <a:pt x="981317" y="3721100"/>
                  </a:moveTo>
                  <a:lnTo>
                    <a:pt x="955018" y="3721100"/>
                  </a:lnTo>
                  <a:lnTo>
                    <a:pt x="955687" y="3733800"/>
                  </a:lnTo>
                  <a:lnTo>
                    <a:pt x="977106" y="3733800"/>
                  </a:lnTo>
                  <a:lnTo>
                    <a:pt x="981317" y="3721100"/>
                  </a:lnTo>
                  <a:close/>
                </a:path>
                <a:path w="4298315" h="4826000">
                  <a:moveTo>
                    <a:pt x="1029865" y="3708400"/>
                  </a:moveTo>
                  <a:lnTo>
                    <a:pt x="947116" y="3708400"/>
                  </a:lnTo>
                  <a:lnTo>
                    <a:pt x="947853" y="3721100"/>
                  </a:lnTo>
                  <a:lnTo>
                    <a:pt x="1031413" y="3721100"/>
                  </a:lnTo>
                  <a:lnTo>
                    <a:pt x="1029865" y="3708400"/>
                  </a:lnTo>
                  <a:close/>
                </a:path>
                <a:path w="4298315" h="4826000">
                  <a:moveTo>
                    <a:pt x="1041474" y="3695700"/>
                  </a:moveTo>
                  <a:lnTo>
                    <a:pt x="968493" y="3695700"/>
                  </a:lnTo>
                  <a:lnTo>
                    <a:pt x="967986" y="3708400"/>
                  </a:lnTo>
                  <a:lnTo>
                    <a:pt x="1029388" y="3708400"/>
                  </a:lnTo>
                  <a:lnTo>
                    <a:pt x="1041474" y="3695700"/>
                  </a:lnTo>
                  <a:close/>
                </a:path>
                <a:path w="4298315" h="4826000">
                  <a:moveTo>
                    <a:pt x="1057410" y="3683000"/>
                  </a:moveTo>
                  <a:lnTo>
                    <a:pt x="995921" y="3683000"/>
                  </a:lnTo>
                  <a:lnTo>
                    <a:pt x="988418" y="3695700"/>
                  </a:lnTo>
                  <a:lnTo>
                    <a:pt x="1052176" y="3695700"/>
                  </a:lnTo>
                  <a:lnTo>
                    <a:pt x="1057410" y="3683000"/>
                  </a:lnTo>
                  <a:close/>
                </a:path>
                <a:path w="4298315" h="4826000">
                  <a:moveTo>
                    <a:pt x="1083793" y="3644900"/>
                  </a:moveTo>
                  <a:lnTo>
                    <a:pt x="1018645" y="3644900"/>
                  </a:lnTo>
                  <a:lnTo>
                    <a:pt x="1014781" y="3657600"/>
                  </a:lnTo>
                  <a:lnTo>
                    <a:pt x="1007465" y="3670300"/>
                  </a:lnTo>
                  <a:lnTo>
                    <a:pt x="1002720" y="3670300"/>
                  </a:lnTo>
                  <a:lnTo>
                    <a:pt x="1002543" y="3683000"/>
                  </a:lnTo>
                  <a:lnTo>
                    <a:pt x="1066559" y="3683000"/>
                  </a:lnTo>
                  <a:lnTo>
                    <a:pt x="1072319" y="3670300"/>
                  </a:lnTo>
                  <a:lnTo>
                    <a:pt x="1076932" y="3657600"/>
                  </a:lnTo>
                  <a:lnTo>
                    <a:pt x="1086621" y="3657600"/>
                  </a:lnTo>
                  <a:lnTo>
                    <a:pt x="1083793" y="3644900"/>
                  </a:lnTo>
                  <a:close/>
                </a:path>
                <a:path w="4298315" h="4826000">
                  <a:moveTo>
                    <a:pt x="1004840" y="3657600"/>
                  </a:moveTo>
                  <a:lnTo>
                    <a:pt x="994872" y="3657600"/>
                  </a:lnTo>
                  <a:lnTo>
                    <a:pt x="993261" y="3670300"/>
                  </a:lnTo>
                  <a:lnTo>
                    <a:pt x="1007465" y="3670300"/>
                  </a:lnTo>
                  <a:lnTo>
                    <a:pt x="1004840" y="3657600"/>
                  </a:lnTo>
                  <a:close/>
                </a:path>
                <a:path w="4298315" h="4826000">
                  <a:moveTo>
                    <a:pt x="1079589" y="3632200"/>
                  </a:moveTo>
                  <a:lnTo>
                    <a:pt x="1041183" y="3632200"/>
                  </a:lnTo>
                  <a:lnTo>
                    <a:pt x="1030841" y="3644900"/>
                  </a:lnTo>
                  <a:lnTo>
                    <a:pt x="1080330" y="3644900"/>
                  </a:lnTo>
                  <a:lnTo>
                    <a:pt x="1079589" y="3632200"/>
                  </a:lnTo>
                  <a:close/>
                </a:path>
                <a:path w="4298315" h="4826000">
                  <a:moveTo>
                    <a:pt x="1100357" y="3632200"/>
                  </a:moveTo>
                  <a:lnTo>
                    <a:pt x="1093725" y="3632200"/>
                  </a:lnTo>
                  <a:lnTo>
                    <a:pt x="1094627" y="3644900"/>
                  </a:lnTo>
                  <a:lnTo>
                    <a:pt x="1096701" y="3644900"/>
                  </a:lnTo>
                  <a:lnTo>
                    <a:pt x="1100357" y="3632200"/>
                  </a:lnTo>
                  <a:close/>
                </a:path>
                <a:path w="4298315" h="4826000">
                  <a:moveTo>
                    <a:pt x="1090006" y="3619500"/>
                  </a:moveTo>
                  <a:lnTo>
                    <a:pt x="1048229" y="3619500"/>
                  </a:lnTo>
                  <a:lnTo>
                    <a:pt x="1046583" y="3632200"/>
                  </a:lnTo>
                  <a:lnTo>
                    <a:pt x="1085849" y="3632200"/>
                  </a:lnTo>
                  <a:lnTo>
                    <a:pt x="1090006" y="3619500"/>
                  </a:lnTo>
                  <a:close/>
                </a:path>
                <a:path w="4298315" h="4826000">
                  <a:moveTo>
                    <a:pt x="1107621" y="3619500"/>
                  </a:moveTo>
                  <a:lnTo>
                    <a:pt x="1093651" y="3619500"/>
                  </a:lnTo>
                  <a:lnTo>
                    <a:pt x="1093958" y="3632200"/>
                  </a:lnTo>
                  <a:lnTo>
                    <a:pt x="1106004" y="3632200"/>
                  </a:lnTo>
                  <a:lnTo>
                    <a:pt x="1107621" y="3619500"/>
                  </a:lnTo>
                  <a:close/>
                </a:path>
                <a:path w="4298315" h="4826000">
                  <a:moveTo>
                    <a:pt x="1060151" y="3606800"/>
                  </a:moveTo>
                  <a:lnTo>
                    <a:pt x="1041084" y="3606800"/>
                  </a:lnTo>
                  <a:lnTo>
                    <a:pt x="1042550" y="3619500"/>
                  </a:lnTo>
                  <a:lnTo>
                    <a:pt x="1058270" y="3619500"/>
                  </a:lnTo>
                  <a:lnTo>
                    <a:pt x="1060151" y="3606800"/>
                  </a:lnTo>
                  <a:close/>
                </a:path>
                <a:path w="4298315" h="4826000">
                  <a:moveTo>
                    <a:pt x="1066224" y="3606800"/>
                  </a:moveTo>
                  <a:lnTo>
                    <a:pt x="1063946" y="3606800"/>
                  </a:lnTo>
                  <a:lnTo>
                    <a:pt x="1061488" y="3619500"/>
                  </a:lnTo>
                  <a:lnTo>
                    <a:pt x="1066655" y="3619500"/>
                  </a:lnTo>
                  <a:lnTo>
                    <a:pt x="1066224" y="3606800"/>
                  </a:lnTo>
                  <a:close/>
                </a:path>
                <a:path w="4298315" h="4826000">
                  <a:moveTo>
                    <a:pt x="1128192" y="3606800"/>
                  </a:moveTo>
                  <a:lnTo>
                    <a:pt x="1068309" y="3606800"/>
                  </a:lnTo>
                  <a:lnTo>
                    <a:pt x="1066655" y="3619500"/>
                  </a:lnTo>
                  <a:lnTo>
                    <a:pt x="1120222" y="3619500"/>
                  </a:lnTo>
                  <a:lnTo>
                    <a:pt x="1128192" y="3606800"/>
                  </a:lnTo>
                  <a:close/>
                </a:path>
                <a:path w="4298315" h="4826000">
                  <a:moveTo>
                    <a:pt x="1063073" y="3594100"/>
                  </a:moveTo>
                  <a:lnTo>
                    <a:pt x="1056792" y="3594100"/>
                  </a:lnTo>
                  <a:lnTo>
                    <a:pt x="1060370" y="3606800"/>
                  </a:lnTo>
                  <a:lnTo>
                    <a:pt x="1061165" y="3606800"/>
                  </a:lnTo>
                  <a:lnTo>
                    <a:pt x="1063326" y="3602545"/>
                  </a:lnTo>
                  <a:lnTo>
                    <a:pt x="1063073" y="3594100"/>
                  </a:lnTo>
                  <a:close/>
                </a:path>
                <a:path w="4298315" h="4826000">
                  <a:moveTo>
                    <a:pt x="1090583" y="3568700"/>
                  </a:moveTo>
                  <a:lnTo>
                    <a:pt x="1071118" y="3568700"/>
                  </a:lnTo>
                  <a:lnTo>
                    <a:pt x="1064490" y="3581400"/>
                  </a:lnTo>
                  <a:lnTo>
                    <a:pt x="1066501" y="3594100"/>
                  </a:lnTo>
                  <a:lnTo>
                    <a:pt x="1067613" y="3594100"/>
                  </a:lnTo>
                  <a:lnTo>
                    <a:pt x="1063326" y="3602545"/>
                  </a:lnTo>
                  <a:lnTo>
                    <a:pt x="1063453" y="3606800"/>
                  </a:lnTo>
                  <a:lnTo>
                    <a:pt x="1070003" y="3606800"/>
                  </a:lnTo>
                  <a:lnTo>
                    <a:pt x="1074700" y="3594100"/>
                  </a:lnTo>
                  <a:lnTo>
                    <a:pt x="1083852" y="3581400"/>
                  </a:lnTo>
                  <a:lnTo>
                    <a:pt x="1090583" y="3568700"/>
                  </a:lnTo>
                  <a:close/>
                </a:path>
                <a:path w="4298315" h="4826000">
                  <a:moveTo>
                    <a:pt x="1185835" y="3543300"/>
                  </a:moveTo>
                  <a:lnTo>
                    <a:pt x="1110436" y="3543300"/>
                  </a:lnTo>
                  <a:lnTo>
                    <a:pt x="1109505" y="3556000"/>
                  </a:lnTo>
                  <a:lnTo>
                    <a:pt x="1112272" y="3568700"/>
                  </a:lnTo>
                  <a:lnTo>
                    <a:pt x="1118497" y="3581400"/>
                  </a:lnTo>
                  <a:lnTo>
                    <a:pt x="1090318" y="3581400"/>
                  </a:lnTo>
                  <a:lnTo>
                    <a:pt x="1086426" y="3594100"/>
                  </a:lnTo>
                  <a:lnTo>
                    <a:pt x="1082300" y="3594100"/>
                  </a:lnTo>
                  <a:lnTo>
                    <a:pt x="1078182" y="3606800"/>
                  </a:lnTo>
                  <a:lnTo>
                    <a:pt x="1131589" y="3606800"/>
                  </a:lnTo>
                  <a:lnTo>
                    <a:pt x="1131487" y="3594100"/>
                  </a:lnTo>
                  <a:lnTo>
                    <a:pt x="1128963" y="3581400"/>
                  </a:lnTo>
                  <a:lnTo>
                    <a:pt x="1125090" y="3568700"/>
                  </a:lnTo>
                  <a:lnTo>
                    <a:pt x="1120945" y="3568700"/>
                  </a:lnTo>
                  <a:lnTo>
                    <a:pt x="1117603" y="3556000"/>
                  </a:lnTo>
                  <a:lnTo>
                    <a:pt x="1180794" y="3556000"/>
                  </a:lnTo>
                  <a:lnTo>
                    <a:pt x="1185835" y="3543300"/>
                  </a:lnTo>
                  <a:close/>
                </a:path>
                <a:path w="4298315" h="4826000">
                  <a:moveTo>
                    <a:pt x="1155017" y="3568700"/>
                  </a:moveTo>
                  <a:lnTo>
                    <a:pt x="1125090" y="3568700"/>
                  </a:lnTo>
                  <a:lnTo>
                    <a:pt x="1128963" y="3581400"/>
                  </a:lnTo>
                  <a:lnTo>
                    <a:pt x="1140355" y="3581400"/>
                  </a:lnTo>
                  <a:lnTo>
                    <a:pt x="1146220" y="3594100"/>
                  </a:lnTo>
                  <a:lnTo>
                    <a:pt x="1150991" y="3581400"/>
                  </a:lnTo>
                  <a:lnTo>
                    <a:pt x="1155017" y="3568700"/>
                  </a:lnTo>
                  <a:close/>
                </a:path>
                <a:path w="4298315" h="4826000">
                  <a:moveTo>
                    <a:pt x="1109505" y="3556000"/>
                  </a:moveTo>
                  <a:lnTo>
                    <a:pt x="1084014" y="3556000"/>
                  </a:lnTo>
                  <a:lnTo>
                    <a:pt x="1090480" y="3568700"/>
                  </a:lnTo>
                  <a:lnTo>
                    <a:pt x="1096425" y="3568700"/>
                  </a:lnTo>
                  <a:lnTo>
                    <a:pt x="1093732" y="3581400"/>
                  </a:lnTo>
                  <a:lnTo>
                    <a:pt x="1118497" y="3581400"/>
                  </a:lnTo>
                  <a:lnTo>
                    <a:pt x="1112272" y="3568700"/>
                  </a:lnTo>
                  <a:lnTo>
                    <a:pt x="1109505" y="3556000"/>
                  </a:lnTo>
                  <a:close/>
                </a:path>
                <a:path w="4298315" h="4826000">
                  <a:moveTo>
                    <a:pt x="1162237" y="3556000"/>
                  </a:moveTo>
                  <a:lnTo>
                    <a:pt x="1117603" y="3556000"/>
                  </a:lnTo>
                  <a:lnTo>
                    <a:pt x="1120945" y="3568700"/>
                  </a:lnTo>
                  <a:lnTo>
                    <a:pt x="1158650" y="3568700"/>
                  </a:lnTo>
                  <a:lnTo>
                    <a:pt x="1162237" y="3556000"/>
                  </a:lnTo>
                  <a:close/>
                </a:path>
                <a:path w="4298315" h="4826000">
                  <a:moveTo>
                    <a:pt x="1100115" y="3543300"/>
                  </a:moveTo>
                  <a:lnTo>
                    <a:pt x="1095576" y="3556000"/>
                  </a:lnTo>
                  <a:lnTo>
                    <a:pt x="1099660" y="3556000"/>
                  </a:lnTo>
                  <a:lnTo>
                    <a:pt x="1100115" y="3543300"/>
                  </a:lnTo>
                  <a:close/>
                </a:path>
                <a:path w="4298315" h="4826000">
                  <a:moveTo>
                    <a:pt x="1191308" y="3530600"/>
                  </a:moveTo>
                  <a:lnTo>
                    <a:pt x="1117629" y="3530600"/>
                  </a:lnTo>
                  <a:lnTo>
                    <a:pt x="1114397" y="3543300"/>
                  </a:lnTo>
                  <a:lnTo>
                    <a:pt x="1189637" y="3543300"/>
                  </a:lnTo>
                  <a:lnTo>
                    <a:pt x="1191308" y="3530600"/>
                  </a:lnTo>
                  <a:close/>
                </a:path>
                <a:path w="4298315" h="4826000">
                  <a:moveTo>
                    <a:pt x="1125056" y="3517900"/>
                  </a:moveTo>
                  <a:lnTo>
                    <a:pt x="1122265" y="3517900"/>
                  </a:lnTo>
                  <a:lnTo>
                    <a:pt x="1120223" y="3530600"/>
                  </a:lnTo>
                  <a:lnTo>
                    <a:pt x="1123369" y="3530600"/>
                  </a:lnTo>
                  <a:lnTo>
                    <a:pt x="1125056" y="3517900"/>
                  </a:lnTo>
                  <a:close/>
                </a:path>
                <a:path w="4298315" h="4826000">
                  <a:moveTo>
                    <a:pt x="1193069" y="3517900"/>
                  </a:moveTo>
                  <a:lnTo>
                    <a:pt x="1144081" y="3517900"/>
                  </a:lnTo>
                  <a:lnTo>
                    <a:pt x="1138647" y="3530600"/>
                  </a:lnTo>
                  <a:lnTo>
                    <a:pt x="1192715" y="3530600"/>
                  </a:lnTo>
                  <a:lnTo>
                    <a:pt x="1193069" y="3517900"/>
                  </a:lnTo>
                  <a:close/>
                </a:path>
                <a:path w="4298315" h="4826000">
                  <a:moveTo>
                    <a:pt x="1144030" y="3506534"/>
                  </a:moveTo>
                  <a:lnTo>
                    <a:pt x="1132414" y="3517900"/>
                  </a:lnTo>
                  <a:lnTo>
                    <a:pt x="1140131" y="3517900"/>
                  </a:lnTo>
                  <a:lnTo>
                    <a:pt x="1144030" y="3506534"/>
                  </a:lnTo>
                  <a:close/>
                </a:path>
                <a:path w="4298315" h="4826000">
                  <a:moveTo>
                    <a:pt x="1194113" y="3505200"/>
                  </a:moveTo>
                  <a:lnTo>
                    <a:pt x="1151437" y="3505200"/>
                  </a:lnTo>
                  <a:lnTo>
                    <a:pt x="1148603" y="3517900"/>
                  </a:lnTo>
                  <a:lnTo>
                    <a:pt x="1194094" y="3517900"/>
                  </a:lnTo>
                  <a:lnTo>
                    <a:pt x="1194113" y="3505200"/>
                  </a:lnTo>
                  <a:close/>
                </a:path>
                <a:path w="4298315" h="4826000">
                  <a:moveTo>
                    <a:pt x="1218673" y="3505200"/>
                  </a:moveTo>
                  <a:lnTo>
                    <a:pt x="1203590" y="3505200"/>
                  </a:lnTo>
                  <a:lnTo>
                    <a:pt x="1208536" y="3517900"/>
                  </a:lnTo>
                  <a:lnTo>
                    <a:pt x="1213699" y="3517900"/>
                  </a:lnTo>
                  <a:lnTo>
                    <a:pt x="1218673" y="3505200"/>
                  </a:lnTo>
                  <a:close/>
                </a:path>
                <a:path w="4298315" h="4826000">
                  <a:moveTo>
                    <a:pt x="1150929" y="3492500"/>
                  </a:moveTo>
                  <a:lnTo>
                    <a:pt x="1144439" y="3492500"/>
                  </a:lnTo>
                  <a:lnTo>
                    <a:pt x="1143457" y="3505200"/>
                  </a:lnTo>
                  <a:lnTo>
                    <a:pt x="1144488" y="3505200"/>
                  </a:lnTo>
                  <a:lnTo>
                    <a:pt x="1144030" y="3506534"/>
                  </a:lnTo>
                  <a:lnTo>
                    <a:pt x="1145394" y="3505200"/>
                  </a:lnTo>
                  <a:lnTo>
                    <a:pt x="1150929" y="3492500"/>
                  </a:lnTo>
                  <a:close/>
                </a:path>
                <a:path w="4298315" h="4826000">
                  <a:moveTo>
                    <a:pt x="1159430" y="3492500"/>
                  </a:moveTo>
                  <a:lnTo>
                    <a:pt x="1153566" y="3492500"/>
                  </a:lnTo>
                  <a:lnTo>
                    <a:pt x="1151742" y="3505200"/>
                  </a:lnTo>
                  <a:lnTo>
                    <a:pt x="1161307" y="3505200"/>
                  </a:lnTo>
                  <a:lnTo>
                    <a:pt x="1159430" y="3492500"/>
                  </a:lnTo>
                  <a:close/>
                </a:path>
                <a:path w="4298315" h="4826000">
                  <a:moveTo>
                    <a:pt x="1226428" y="3492500"/>
                  </a:moveTo>
                  <a:lnTo>
                    <a:pt x="1162880" y="3492500"/>
                  </a:lnTo>
                  <a:lnTo>
                    <a:pt x="1163167" y="3505200"/>
                  </a:lnTo>
                  <a:lnTo>
                    <a:pt x="1223051" y="3505200"/>
                  </a:lnTo>
                  <a:lnTo>
                    <a:pt x="1226428" y="3492500"/>
                  </a:lnTo>
                  <a:close/>
                </a:path>
                <a:path w="4298315" h="4826000">
                  <a:moveTo>
                    <a:pt x="1243236" y="3467100"/>
                  </a:moveTo>
                  <a:lnTo>
                    <a:pt x="1181520" y="3467100"/>
                  </a:lnTo>
                  <a:lnTo>
                    <a:pt x="1175963" y="3479800"/>
                  </a:lnTo>
                  <a:lnTo>
                    <a:pt x="1167632" y="3479800"/>
                  </a:lnTo>
                  <a:lnTo>
                    <a:pt x="1158371" y="3492500"/>
                  </a:lnTo>
                  <a:lnTo>
                    <a:pt x="1234545" y="3492500"/>
                  </a:lnTo>
                  <a:lnTo>
                    <a:pt x="1237981" y="3479800"/>
                  </a:lnTo>
                  <a:lnTo>
                    <a:pt x="1243236" y="3467100"/>
                  </a:lnTo>
                  <a:close/>
                </a:path>
                <a:path w="4298315" h="4826000">
                  <a:moveTo>
                    <a:pt x="1237255" y="3441700"/>
                  </a:moveTo>
                  <a:lnTo>
                    <a:pt x="1208626" y="3441700"/>
                  </a:lnTo>
                  <a:lnTo>
                    <a:pt x="1204071" y="3454400"/>
                  </a:lnTo>
                  <a:lnTo>
                    <a:pt x="1197202" y="3467100"/>
                  </a:lnTo>
                  <a:lnTo>
                    <a:pt x="1253244" y="3467100"/>
                  </a:lnTo>
                  <a:lnTo>
                    <a:pt x="1262714" y="3454400"/>
                  </a:lnTo>
                  <a:lnTo>
                    <a:pt x="1241545" y="3454400"/>
                  </a:lnTo>
                  <a:lnTo>
                    <a:pt x="1237255" y="3441700"/>
                  </a:lnTo>
                  <a:close/>
                </a:path>
                <a:path w="4298315" h="4826000">
                  <a:moveTo>
                    <a:pt x="1193816" y="3441700"/>
                  </a:moveTo>
                  <a:lnTo>
                    <a:pt x="1190390" y="3454400"/>
                  </a:lnTo>
                  <a:lnTo>
                    <a:pt x="1194904" y="3454400"/>
                  </a:lnTo>
                  <a:lnTo>
                    <a:pt x="1193816" y="3441700"/>
                  </a:lnTo>
                  <a:close/>
                </a:path>
                <a:path w="4298315" h="4826000">
                  <a:moveTo>
                    <a:pt x="1274438" y="3429000"/>
                  </a:moveTo>
                  <a:lnTo>
                    <a:pt x="1260222" y="3429000"/>
                  </a:lnTo>
                  <a:lnTo>
                    <a:pt x="1264297" y="3441700"/>
                  </a:lnTo>
                  <a:lnTo>
                    <a:pt x="1263158" y="3441700"/>
                  </a:lnTo>
                  <a:lnTo>
                    <a:pt x="1258114" y="3454400"/>
                  </a:lnTo>
                  <a:lnTo>
                    <a:pt x="1262714" y="3454400"/>
                  </a:lnTo>
                  <a:lnTo>
                    <a:pt x="1274438" y="3429000"/>
                  </a:lnTo>
                  <a:close/>
                </a:path>
                <a:path w="4298315" h="4826000">
                  <a:moveTo>
                    <a:pt x="1259843" y="3429000"/>
                  </a:moveTo>
                  <a:lnTo>
                    <a:pt x="1208602" y="3429000"/>
                  </a:lnTo>
                  <a:lnTo>
                    <a:pt x="1203265" y="3441700"/>
                  </a:lnTo>
                  <a:lnTo>
                    <a:pt x="1250303" y="3441700"/>
                  </a:lnTo>
                  <a:lnTo>
                    <a:pt x="1259843" y="3429000"/>
                  </a:lnTo>
                  <a:close/>
                </a:path>
                <a:path w="4298315" h="4826000">
                  <a:moveTo>
                    <a:pt x="1244798" y="3416300"/>
                  </a:moveTo>
                  <a:lnTo>
                    <a:pt x="1230482" y="3416300"/>
                  </a:lnTo>
                  <a:lnTo>
                    <a:pt x="1225451" y="3429000"/>
                  </a:lnTo>
                  <a:lnTo>
                    <a:pt x="1245018" y="3429000"/>
                  </a:lnTo>
                  <a:lnTo>
                    <a:pt x="1244798" y="3416300"/>
                  </a:lnTo>
                  <a:close/>
                </a:path>
                <a:path w="4298315" h="4826000">
                  <a:moveTo>
                    <a:pt x="1294279" y="3416300"/>
                  </a:moveTo>
                  <a:lnTo>
                    <a:pt x="1244798" y="3416300"/>
                  </a:lnTo>
                  <a:lnTo>
                    <a:pt x="1245018" y="3429000"/>
                  </a:lnTo>
                  <a:lnTo>
                    <a:pt x="1285560" y="3429000"/>
                  </a:lnTo>
                  <a:lnTo>
                    <a:pt x="1294279" y="3416300"/>
                  </a:lnTo>
                  <a:close/>
                </a:path>
                <a:path w="4298315" h="4826000">
                  <a:moveTo>
                    <a:pt x="1306093" y="3403600"/>
                  </a:moveTo>
                  <a:lnTo>
                    <a:pt x="1229806" y="3403600"/>
                  </a:lnTo>
                  <a:lnTo>
                    <a:pt x="1232412" y="3416300"/>
                  </a:lnTo>
                  <a:lnTo>
                    <a:pt x="1300209" y="3416300"/>
                  </a:lnTo>
                  <a:lnTo>
                    <a:pt x="1306093" y="3403600"/>
                  </a:lnTo>
                  <a:close/>
                </a:path>
                <a:path w="4298315" h="4826000">
                  <a:moveTo>
                    <a:pt x="1252239" y="3378200"/>
                  </a:moveTo>
                  <a:lnTo>
                    <a:pt x="1245290" y="3378200"/>
                  </a:lnTo>
                  <a:lnTo>
                    <a:pt x="1237995" y="3390900"/>
                  </a:lnTo>
                  <a:lnTo>
                    <a:pt x="1232250" y="3403600"/>
                  </a:lnTo>
                  <a:lnTo>
                    <a:pt x="1237873" y="3403600"/>
                  </a:lnTo>
                  <a:lnTo>
                    <a:pt x="1244120" y="3390900"/>
                  </a:lnTo>
                  <a:lnTo>
                    <a:pt x="1247432" y="3390900"/>
                  </a:lnTo>
                  <a:lnTo>
                    <a:pt x="1252201" y="3378348"/>
                  </a:lnTo>
                  <a:lnTo>
                    <a:pt x="1252239" y="3378200"/>
                  </a:lnTo>
                  <a:close/>
                </a:path>
                <a:path w="4298315" h="4826000">
                  <a:moveTo>
                    <a:pt x="1298966" y="3390900"/>
                  </a:moveTo>
                  <a:lnTo>
                    <a:pt x="1250338" y="3390900"/>
                  </a:lnTo>
                  <a:lnTo>
                    <a:pt x="1252044" y="3403600"/>
                  </a:lnTo>
                  <a:lnTo>
                    <a:pt x="1294484" y="3403600"/>
                  </a:lnTo>
                  <a:lnTo>
                    <a:pt x="1298966" y="3390900"/>
                  </a:lnTo>
                  <a:close/>
                </a:path>
                <a:path w="4298315" h="4826000">
                  <a:moveTo>
                    <a:pt x="1257532" y="3378200"/>
                  </a:moveTo>
                  <a:lnTo>
                    <a:pt x="1252257" y="3378200"/>
                  </a:lnTo>
                  <a:lnTo>
                    <a:pt x="1252201" y="3378348"/>
                  </a:lnTo>
                  <a:lnTo>
                    <a:pt x="1248998" y="3390900"/>
                  </a:lnTo>
                  <a:lnTo>
                    <a:pt x="1261001" y="3390900"/>
                  </a:lnTo>
                  <a:lnTo>
                    <a:pt x="1257532" y="3378200"/>
                  </a:lnTo>
                  <a:close/>
                </a:path>
                <a:path w="4298315" h="4826000">
                  <a:moveTo>
                    <a:pt x="1274519" y="3365500"/>
                  </a:moveTo>
                  <a:lnTo>
                    <a:pt x="1269486" y="3365500"/>
                  </a:lnTo>
                  <a:lnTo>
                    <a:pt x="1267080" y="3378348"/>
                  </a:lnTo>
                  <a:lnTo>
                    <a:pt x="1265250" y="3390900"/>
                  </a:lnTo>
                  <a:lnTo>
                    <a:pt x="1315761" y="3390900"/>
                  </a:lnTo>
                  <a:lnTo>
                    <a:pt x="1319951" y="3378200"/>
                  </a:lnTo>
                  <a:lnTo>
                    <a:pt x="1273940" y="3378200"/>
                  </a:lnTo>
                  <a:lnTo>
                    <a:pt x="1274519" y="3365500"/>
                  </a:lnTo>
                  <a:close/>
                </a:path>
                <a:path w="4298315" h="4826000">
                  <a:moveTo>
                    <a:pt x="1359770" y="3340100"/>
                  </a:moveTo>
                  <a:lnTo>
                    <a:pt x="1282839" y="3340100"/>
                  </a:lnTo>
                  <a:lnTo>
                    <a:pt x="1278010" y="3352800"/>
                  </a:lnTo>
                  <a:lnTo>
                    <a:pt x="1299339" y="3352800"/>
                  </a:lnTo>
                  <a:lnTo>
                    <a:pt x="1300830" y="3365500"/>
                  </a:lnTo>
                  <a:lnTo>
                    <a:pt x="1279593" y="3365500"/>
                  </a:lnTo>
                  <a:lnTo>
                    <a:pt x="1278580" y="3378200"/>
                  </a:lnTo>
                  <a:lnTo>
                    <a:pt x="1325553" y="3378200"/>
                  </a:lnTo>
                  <a:lnTo>
                    <a:pt x="1321037" y="3390900"/>
                  </a:lnTo>
                  <a:lnTo>
                    <a:pt x="1327974" y="3390900"/>
                  </a:lnTo>
                  <a:lnTo>
                    <a:pt x="1336452" y="3378200"/>
                  </a:lnTo>
                  <a:lnTo>
                    <a:pt x="1343612" y="3365500"/>
                  </a:lnTo>
                  <a:lnTo>
                    <a:pt x="1350902" y="3352800"/>
                  </a:lnTo>
                  <a:lnTo>
                    <a:pt x="1359770" y="3340100"/>
                  </a:lnTo>
                  <a:close/>
                </a:path>
                <a:path w="4298315" h="4826000">
                  <a:moveTo>
                    <a:pt x="1252257" y="3378200"/>
                  </a:moveTo>
                  <a:lnTo>
                    <a:pt x="1252201" y="3378348"/>
                  </a:lnTo>
                  <a:lnTo>
                    <a:pt x="1252257" y="3378200"/>
                  </a:lnTo>
                  <a:close/>
                </a:path>
                <a:path w="4298315" h="4826000">
                  <a:moveTo>
                    <a:pt x="1266940" y="3365686"/>
                  </a:moveTo>
                  <a:lnTo>
                    <a:pt x="1260883" y="3378200"/>
                  </a:lnTo>
                  <a:lnTo>
                    <a:pt x="1263655" y="3378200"/>
                  </a:lnTo>
                  <a:lnTo>
                    <a:pt x="1266940" y="3365686"/>
                  </a:lnTo>
                  <a:close/>
                </a:path>
                <a:path w="4298315" h="4826000">
                  <a:moveTo>
                    <a:pt x="1267030" y="3365500"/>
                  </a:moveTo>
                  <a:lnTo>
                    <a:pt x="1266940" y="3365686"/>
                  </a:lnTo>
                  <a:lnTo>
                    <a:pt x="1267030" y="3365500"/>
                  </a:lnTo>
                  <a:close/>
                </a:path>
                <a:path w="4298315" h="4826000">
                  <a:moveTo>
                    <a:pt x="1272521" y="3352800"/>
                  </a:moveTo>
                  <a:lnTo>
                    <a:pt x="1266071" y="3352800"/>
                  </a:lnTo>
                  <a:lnTo>
                    <a:pt x="1263049" y="3365500"/>
                  </a:lnTo>
                  <a:lnTo>
                    <a:pt x="1269656" y="3365500"/>
                  </a:lnTo>
                  <a:lnTo>
                    <a:pt x="1272521" y="3352800"/>
                  </a:lnTo>
                  <a:close/>
                </a:path>
                <a:path w="4298315" h="4826000">
                  <a:moveTo>
                    <a:pt x="1296989" y="3352800"/>
                  </a:moveTo>
                  <a:lnTo>
                    <a:pt x="1284446" y="3352800"/>
                  </a:lnTo>
                  <a:lnTo>
                    <a:pt x="1278001" y="3365500"/>
                  </a:lnTo>
                  <a:lnTo>
                    <a:pt x="1300219" y="3365500"/>
                  </a:lnTo>
                  <a:lnTo>
                    <a:pt x="1296989" y="3352800"/>
                  </a:lnTo>
                  <a:close/>
                </a:path>
                <a:path w="4298315" h="4826000">
                  <a:moveTo>
                    <a:pt x="1359718" y="3327400"/>
                  </a:moveTo>
                  <a:lnTo>
                    <a:pt x="1299581" y="3327400"/>
                  </a:lnTo>
                  <a:lnTo>
                    <a:pt x="1293734" y="3340100"/>
                  </a:lnTo>
                  <a:lnTo>
                    <a:pt x="1358130" y="3340100"/>
                  </a:lnTo>
                  <a:lnTo>
                    <a:pt x="1359718" y="3327400"/>
                  </a:lnTo>
                  <a:close/>
                </a:path>
                <a:path w="4298315" h="4826000">
                  <a:moveTo>
                    <a:pt x="1375661" y="3327400"/>
                  </a:moveTo>
                  <a:lnTo>
                    <a:pt x="1365226" y="3327400"/>
                  </a:lnTo>
                  <a:lnTo>
                    <a:pt x="1362579" y="3340100"/>
                  </a:lnTo>
                  <a:lnTo>
                    <a:pt x="1370831" y="3340100"/>
                  </a:lnTo>
                  <a:lnTo>
                    <a:pt x="1375661" y="3327400"/>
                  </a:lnTo>
                  <a:close/>
                </a:path>
                <a:path w="4298315" h="4826000">
                  <a:moveTo>
                    <a:pt x="1303327" y="3314700"/>
                  </a:moveTo>
                  <a:lnTo>
                    <a:pt x="1303195" y="3314700"/>
                  </a:lnTo>
                  <a:lnTo>
                    <a:pt x="1297410" y="3327400"/>
                  </a:lnTo>
                  <a:lnTo>
                    <a:pt x="1299581" y="3327400"/>
                  </a:lnTo>
                  <a:lnTo>
                    <a:pt x="1303327" y="3314700"/>
                  </a:lnTo>
                  <a:close/>
                </a:path>
                <a:path w="4298315" h="4826000">
                  <a:moveTo>
                    <a:pt x="1317536" y="3314700"/>
                  </a:moveTo>
                  <a:lnTo>
                    <a:pt x="1313461" y="3314700"/>
                  </a:lnTo>
                  <a:lnTo>
                    <a:pt x="1309801" y="3327400"/>
                  </a:lnTo>
                  <a:lnTo>
                    <a:pt x="1315399" y="3327400"/>
                  </a:lnTo>
                  <a:lnTo>
                    <a:pt x="1317536" y="3314700"/>
                  </a:lnTo>
                  <a:close/>
                </a:path>
                <a:path w="4298315" h="4826000">
                  <a:moveTo>
                    <a:pt x="1324622" y="3302000"/>
                  </a:moveTo>
                  <a:lnTo>
                    <a:pt x="1320722" y="3302000"/>
                  </a:lnTo>
                  <a:lnTo>
                    <a:pt x="1323613" y="3314700"/>
                  </a:lnTo>
                  <a:lnTo>
                    <a:pt x="1319752" y="3327400"/>
                  </a:lnTo>
                  <a:lnTo>
                    <a:pt x="1380819" y="3327400"/>
                  </a:lnTo>
                  <a:lnTo>
                    <a:pt x="1385919" y="3314700"/>
                  </a:lnTo>
                  <a:lnTo>
                    <a:pt x="1332597" y="3314700"/>
                  </a:lnTo>
                  <a:lnTo>
                    <a:pt x="1324622" y="3302000"/>
                  </a:lnTo>
                  <a:close/>
                </a:path>
                <a:path w="4298315" h="4826000">
                  <a:moveTo>
                    <a:pt x="1320722" y="3302000"/>
                  </a:moveTo>
                  <a:lnTo>
                    <a:pt x="1309426" y="3302000"/>
                  </a:lnTo>
                  <a:lnTo>
                    <a:pt x="1307789" y="3314700"/>
                  </a:lnTo>
                  <a:lnTo>
                    <a:pt x="1312846" y="3314700"/>
                  </a:lnTo>
                  <a:lnTo>
                    <a:pt x="1320722" y="3302000"/>
                  </a:lnTo>
                  <a:close/>
                </a:path>
                <a:path w="4298315" h="4826000">
                  <a:moveTo>
                    <a:pt x="1396973" y="3302000"/>
                  </a:moveTo>
                  <a:lnTo>
                    <a:pt x="1331988" y="3302000"/>
                  </a:lnTo>
                  <a:lnTo>
                    <a:pt x="1332597" y="3314700"/>
                  </a:lnTo>
                  <a:lnTo>
                    <a:pt x="1394385" y="3314700"/>
                  </a:lnTo>
                  <a:lnTo>
                    <a:pt x="1396973" y="3302000"/>
                  </a:lnTo>
                  <a:close/>
                </a:path>
                <a:path w="4298315" h="4826000">
                  <a:moveTo>
                    <a:pt x="1332051" y="3289300"/>
                  </a:moveTo>
                  <a:lnTo>
                    <a:pt x="1323906" y="3289300"/>
                  </a:lnTo>
                  <a:lnTo>
                    <a:pt x="1318075" y="3302000"/>
                  </a:lnTo>
                  <a:lnTo>
                    <a:pt x="1329960" y="3302000"/>
                  </a:lnTo>
                  <a:lnTo>
                    <a:pt x="1332051" y="3289300"/>
                  </a:lnTo>
                  <a:close/>
                </a:path>
                <a:path w="4298315" h="4826000">
                  <a:moveTo>
                    <a:pt x="1336562" y="3300038"/>
                  </a:moveTo>
                  <a:lnTo>
                    <a:pt x="1336089" y="3302000"/>
                  </a:lnTo>
                  <a:lnTo>
                    <a:pt x="1336396" y="3302000"/>
                  </a:lnTo>
                  <a:lnTo>
                    <a:pt x="1336562" y="3300038"/>
                  </a:lnTo>
                  <a:close/>
                </a:path>
                <a:path w="4298315" h="4826000">
                  <a:moveTo>
                    <a:pt x="1407094" y="3289300"/>
                  </a:moveTo>
                  <a:lnTo>
                    <a:pt x="1343597" y="3289300"/>
                  </a:lnTo>
                  <a:lnTo>
                    <a:pt x="1340483" y="3302000"/>
                  </a:lnTo>
                  <a:lnTo>
                    <a:pt x="1399008" y="3302000"/>
                  </a:lnTo>
                  <a:lnTo>
                    <a:pt x="1407094" y="3289300"/>
                  </a:lnTo>
                  <a:close/>
                </a:path>
                <a:path w="4298315" h="4826000">
                  <a:moveTo>
                    <a:pt x="1339150" y="3289300"/>
                  </a:moveTo>
                  <a:lnTo>
                    <a:pt x="1337467" y="3289300"/>
                  </a:lnTo>
                  <a:lnTo>
                    <a:pt x="1336562" y="3300038"/>
                  </a:lnTo>
                  <a:lnTo>
                    <a:pt x="1339150" y="3289300"/>
                  </a:lnTo>
                  <a:close/>
                </a:path>
                <a:path w="4298315" h="4826000">
                  <a:moveTo>
                    <a:pt x="1344485" y="3276600"/>
                  </a:moveTo>
                  <a:lnTo>
                    <a:pt x="1335626" y="3276600"/>
                  </a:lnTo>
                  <a:lnTo>
                    <a:pt x="1329953" y="3289300"/>
                  </a:lnTo>
                  <a:lnTo>
                    <a:pt x="1340095" y="3289300"/>
                  </a:lnTo>
                  <a:lnTo>
                    <a:pt x="1344485" y="3276600"/>
                  </a:lnTo>
                  <a:close/>
                </a:path>
                <a:path w="4298315" h="4826000">
                  <a:moveTo>
                    <a:pt x="1417257" y="3276600"/>
                  </a:moveTo>
                  <a:lnTo>
                    <a:pt x="1359360" y="3276600"/>
                  </a:lnTo>
                  <a:lnTo>
                    <a:pt x="1355332" y="3289300"/>
                  </a:lnTo>
                  <a:lnTo>
                    <a:pt x="1416402" y="3289300"/>
                  </a:lnTo>
                  <a:lnTo>
                    <a:pt x="1417257" y="3276600"/>
                  </a:lnTo>
                  <a:close/>
                </a:path>
                <a:path w="4298315" h="4826000">
                  <a:moveTo>
                    <a:pt x="1351008" y="3263900"/>
                  </a:moveTo>
                  <a:lnTo>
                    <a:pt x="1347275" y="3263900"/>
                  </a:lnTo>
                  <a:lnTo>
                    <a:pt x="1349823" y="3276600"/>
                  </a:lnTo>
                  <a:lnTo>
                    <a:pt x="1351008" y="3263900"/>
                  </a:lnTo>
                  <a:close/>
                </a:path>
                <a:path w="4298315" h="4826000">
                  <a:moveTo>
                    <a:pt x="1436458" y="3263900"/>
                  </a:moveTo>
                  <a:lnTo>
                    <a:pt x="1368929" y="3263900"/>
                  </a:lnTo>
                  <a:lnTo>
                    <a:pt x="1366363" y="3276600"/>
                  </a:lnTo>
                  <a:lnTo>
                    <a:pt x="1430429" y="3276600"/>
                  </a:lnTo>
                  <a:lnTo>
                    <a:pt x="1436458" y="3263900"/>
                  </a:lnTo>
                  <a:close/>
                </a:path>
                <a:path w="4298315" h="4826000">
                  <a:moveTo>
                    <a:pt x="1383808" y="3251200"/>
                  </a:moveTo>
                  <a:lnTo>
                    <a:pt x="1361421" y="3251200"/>
                  </a:lnTo>
                  <a:lnTo>
                    <a:pt x="1360727" y="3263900"/>
                  </a:lnTo>
                  <a:lnTo>
                    <a:pt x="1381544" y="3263900"/>
                  </a:lnTo>
                  <a:lnTo>
                    <a:pt x="1383808" y="3251200"/>
                  </a:lnTo>
                  <a:close/>
                </a:path>
                <a:path w="4298315" h="4826000">
                  <a:moveTo>
                    <a:pt x="1432846" y="3251200"/>
                  </a:moveTo>
                  <a:lnTo>
                    <a:pt x="1400423" y="3251200"/>
                  </a:lnTo>
                  <a:lnTo>
                    <a:pt x="1399420" y="3263900"/>
                  </a:lnTo>
                  <a:lnTo>
                    <a:pt x="1429392" y="3263900"/>
                  </a:lnTo>
                  <a:lnTo>
                    <a:pt x="1432846" y="3251200"/>
                  </a:lnTo>
                  <a:close/>
                </a:path>
                <a:path w="4298315" h="4826000">
                  <a:moveTo>
                    <a:pt x="1439626" y="3251200"/>
                  </a:moveTo>
                  <a:lnTo>
                    <a:pt x="1436178" y="3251200"/>
                  </a:lnTo>
                  <a:lnTo>
                    <a:pt x="1433520" y="3263900"/>
                  </a:lnTo>
                  <a:lnTo>
                    <a:pt x="1438802" y="3263900"/>
                  </a:lnTo>
                  <a:lnTo>
                    <a:pt x="1439626" y="3251200"/>
                  </a:lnTo>
                  <a:close/>
                </a:path>
                <a:path w="4298315" h="4826000">
                  <a:moveTo>
                    <a:pt x="1370042" y="3238500"/>
                  </a:moveTo>
                  <a:lnTo>
                    <a:pt x="1366045" y="3251200"/>
                  </a:lnTo>
                  <a:lnTo>
                    <a:pt x="1372177" y="3251200"/>
                  </a:lnTo>
                  <a:lnTo>
                    <a:pt x="1370042" y="3238500"/>
                  </a:lnTo>
                  <a:close/>
                </a:path>
                <a:path w="4298315" h="4826000">
                  <a:moveTo>
                    <a:pt x="1454643" y="3238500"/>
                  </a:moveTo>
                  <a:lnTo>
                    <a:pt x="1394092" y="3238500"/>
                  </a:lnTo>
                  <a:lnTo>
                    <a:pt x="1388278" y="3251200"/>
                  </a:lnTo>
                  <a:lnTo>
                    <a:pt x="1445380" y="3251200"/>
                  </a:lnTo>
                  <a:lnTo>
                    <a:pt x="1454643" y="3238500"/>
                  </a:lnTo>
                  <a:close/>
                </a:path>
                <a:path w="4298315" h="4826000">
                  <a:moveTo>
                    <a:pt x="1457034" y="3225800"/>
                  </a:moveTo>
                  <a:lnTo>
                    <a:pt x="1389465" y="3225800"/>
                  </a:lnTo>
                  <a:lnTo>
                    <a:pt x="1393200" y="3238500"/>
                  </a:lnTo>
                  <a:lnTo>
                    <a:pt x="1459257" y="3238500"/>
                  </a:lnTo>
                  <a:lnTo>
                    <a:pt x="1457034" y="3225800"/>
                  </a:lnTo>
                  <a:close/>
                </a:path>
                <a:path w="4298315" h="4826000">
                  <a:moveTo>
                    <a:pt x="1480229" y="3213100"/>
                  </a:moveTo>
                  <a:lnTo>
                    <a:pt x="1411818" y="3213100"/>
                  </a:lnTo>
                  <a:lnTo>
                    <a:pt x="1409282" y="3225800"/>
                  </a:lnTo>
                  <a:lnTo>
                    <a:pt x="1478818" y="3225800"/>
                  </a:lnTo>
                  <a:lnTo>
                    <a:pt x="1480229" y="3213100"/>
                  </a:lnTo>
                  <a:close/>
                </a:path>
                <a:path w="4298315" h="4826000">
                  <a:moveTo>
                    <a:pt x="1475612" y="3200400"/>
                  </a:moveTo>
                  <a:lnTo>
                    <a:pt x="1411074" y="3200400"/>
                  </a:lnTo>
                  <a:lnTo>
                    <a:pt x="1411904" y="3213100"/>
                  </a:lnTo>
                  <a:lnTo>
                    <a:pt x="1479119" y="3213100"/>
                  </a:lnTo>
                  <a:lnTo>
                    <a:pt x="1475612" y="3200400"/>
                  </a:lnTo>
                  <a:close/>
                </a:path>
                <a:path w="4298315" h="4826000">
                  <a:moveTo>
                    <a:pt x="1467080" y="3187700"/>
                  </a:moveTo>
                  <a:lnTo>
                    <a:pt x="1421699" y="3187700"/>
                  </a:lnTo>
                  <a:lnTo>
                    <a:pt x="1415154" y="3200400"/>
                  </a:lnTo>
                  <a:lnTo>
                    <a:pt x="1466919" y="3200400"/>
                  </a:lnTo>
                  <a:lnTo>
                    <a:pt x="1468574" y="3189437"/>
                  </a:lnTo>
                  <a:lnTo>
                    <a:pt x="1467080" y="3187700"/>
                  </a:lnTo>
                  <a:close/>
                </a:path>
                <a:path w="4298315" h="4826000">
                  <a:moveTo>
                    <a:pt x="1507124" y="3175000"/>
                  </a:moveTo>
                  <a:lnTo>
                    <a:pt x="1454871" y="3175000"/>
                  </a:lnTo>
                  <a:lnTo>
                    <a:pt x="1463163" y="3187700"/>
                  </a:lnTo>
                  <a:lnTo>
                    <a:pt x="1468836" y="3187700"/>
                  </a:lnTo>
                  <a:lnTo>
                    <a:pt x="1468574" y="3189437"/>
                  </a:lnTo>
                  <a:lnTo>
                    <a:pt x="1478000" y="3200400"/>
                  </a:lnTo>
                  <a:lnTo>
                    <a:pt x="1494099" y="3200400"/>
                  </a:lnTo>
                  <a:lnTo>
                    <a:pt x="1501255" y="3187700"/>
                  </a:lnTo>
                  <a:lnTo>
                    <a:pt x="1507124" y="3175000"/>
                  </a:lnTo>
                  <a:close/>
                </a:path>
                <a:path w="4298315" h="4826000">
                  <a:moveTo>
                    <a:pt x="1468836" y="3187700"/>
                  </a:moveTo>
                  <a:lnTo>
                    <a:pt x="1467080" y="3187700"/>
                  </a:lnTo>
                  <a:lnTo>
                    <a:pt x="1468574" y="3189437"/>
                  </a:lnTo>
                  <a:lnTo>
                    <a:pt x="1468836" y="3187700"/>
                  </a:lnTo>
                  <a:close/>
                </a:path>
                <a:path w="4298315" h="4826000">
                  <a:moveTo>
                    <a:pt x="1423530" y="3175000"/>
                  </a:moveTo>
                  <a:lnTo>
                    <a:pt x="1420608" y="3187700"/>
                  </a:lnTo>
                  <a:lnTo>
                    <a:pt x="1423530" y="3175000"/>
                  </a:lnTo>
                  <a:close/>
                </a:path>
                <a:path w="4298315" h="4826000">
                  <a:moveTo>
                    <a:pt x="1451380" y="3175000"/>
                  </a:moveTo>
                  <a:lnTo>
                    <a:pt x="1431657" y="3175000"/>
                  </a:lnTo>
                  <a:lnTo>
                    <a:pt x="1432397" y="3187700"/>
                  </a:lnTo>
                  <a:lnTo>
                    <a:pt x="1458990" y="3187700"/>
                  </a:lnTo>
                  <a:lnTo>
                    <a:pt x="1451380" y="3175000"/>
                  </a:lnTo>
                  <a:close/>
                </a:path>
                <a:path w="4298315" h="4826000">
                  <a:moveTo>
                    <a:pt x="1454871" y="3175000"/>
                  </a:moveTo>
                  <a:lnTo>
                    <a:pt x="1451380" y="3175000"/>
                  </a:lnTo>
                  <a:lnTo>
                    <a:pt x="1458990" y="3187700"/>
                  </a:lnTo>
                  <a:lnTo>
                    <a:pt x="1463163" y="3187700"/>
                  </a:lnTo>
                  <a:lnTo>
                    <a:pt x="1454871" y="3175000"/>
                  </a:lnTo>
                  <a:close/>
                </a:path>
                <a:path w="4298315" h="4826000">
                  <a:moveTo>
                    <a:pt x="1510695" y="3162300"/>
                  </a:moveTo>
                  <a:lnTo>
                    <a:pt x="1444328" y="3162300"/>
                  </a:lnTo>
                  <a:lnTo>
                    <a:pt x="1441903" y="3175000"/>
                  </a:lnTo>
                  <a:lnTo>
                    <a:pt x="1511974" y="3175000"/>
                  </a:lnTo>
                  <a:lnTo>
                    <a:pt x="1510695" y="3162300"/>
                  </a:lnTo>
                  <a:close/>
                </a:path>
                <a:path w="4298315" h="4826000">
                  <a:moveTo>
                    <a:pt x="1527742" y="3162300"/>
                  </a:moveTo>
                  <a:lnTo>
                    <a:pt x="1516884" y="3162300"/>
                  </a:lnTo>
                  <a:lnTo>
                    <a:pt x="1514749" y="3175000"/>
                  </a:lnTo>
                  <a:lnTo>
                    <a:pt x="1516787" y="3175000"/>
                  </a:lnTo>
                  <a:lnTo>
                    <a:pt x="1527742" y="3162300"/>
                  </a:lnTo>
                  <a:close/>
                </a:path>
                <a:path w="4298315" h="4826000">
                  <a:moveTo>
                    <a:pt x="1466402" y="3149600"/>
                  </a:moveTo>
                  <a:lnTo>
                    <a:pt x="1460452" y="3149600"/>
                  </a:lnTo>
                  <a:lnTo>
                    <a:pt x="1458065" y="3162300"/>
                  </a:lnTo>
                  <a:lnTo>
                    <a:pt x="1460404" y="3162300"/>
                  </a:lnTo>
                  <a:lnTo>
                    <a:pt x="1466402" y="3149600"/>
                  </a:lnTo>
                  <a:close/>
                </a:path>
                <a:path w="4298315" h="4826000">
                  <a:moveTo>
                    <a:pt x="1531365" y="3136900"/>
                  </a:moveTo>
                  <a:lnTo>
                    <a:pt x="1483146" y="3136900"/>
                  </a:lnTo>
                  <a:lnTo>
                    <a:pt x="1480175" y="3149600"/>
                  </a:lnTo>
                  <a:lnTo>
                    <a:pt x="1466402" y="3149600"/>
                  </a:lnTo>
                  <a:lnTo>
                    <a:pt x="1464134" y="3162300"/>
                  </a:lnTo>
                  <a:lnTo>
                    <a:pt x="1523121" y="3162300"/>
                  </a:lnTo>
                  <a:lnTo>
                    <a:pt x="1522535" y="3149600"/>
                  </a:lnTo>
                  <a:lnTo>
                    <a:pt x="1531365" y="3136900"/>
                  </a:lnTo>
                  <a:close/>
                </a:path>
                <a:path w="4298315" h="4826000">
                  <a:moveTo>
                    <a:pt x="1471230" y="3136900"/>
                  </a:moveTo>
                  <a:lnTo>
                    <a:pt x="1466450" y="3136900"/>
                  </a:lnTo>
                  <a:lnTo>
                    <a:pt x="1462454" y="3149600"/>
                  </a:lnTo>
                  <a:lnTo>
                    <a:pt x="1470464" y="3149600"/>
                  </a:lnTo>
                  <a:lnTo>
                    <a:pt x="1471230" y="3136900"/>
                  </a:lnTo>
                  <a:close/>
                </a:path>
                <a:path w="4298315" h="4826000">
                  <a:moveTo>
                    <a:pt x="1483227" y="3124200"/>
                  </a:moveTo>
                  <a:lnTo>
                    <a:pt x="1474821" y="3136900"/>
                  </a:lnTo>
                  <a:lnTo>
                    <a:pt x="1487877" y="3136900"/>
                  </a:lnTo>
                  <a:lnTo>
                    <a:pt x="1483227" y="3124200"/>
                  </a:lnTo>
                  <a:close/>
                </a:path>
                <a:path w="4298315" h="4826000">
                  <a:moveTo>
                    <a:pt x="1527074" y="3124200"/>
                  </a:moveTo>
                  <a:lnTo>
                    <a:pt x="1492173" y="3124200"/>
                  </a:lnTo>
                  <a:lnTo>
                    <a:pt x="1487877" y="3136900"/>
                  </a:lnTo>
                  <a:lnTo>
                    <a:pt x="1523209" y="3136900"/>
                  </a:lnTo>
                  <a:lnTo>
                    <a:pt x="1527074" y="3124200"/>
                  </a:lnTo>
                  <a:close/>
                </a:path>
                <a:path w="4298315" h="4826000">
                  <a:moveTo>
                    <a:pt x="1553665" y="3124200"/>
                  </a:moveTo>
                  <a:lnTo>
                    <a:pt x="1539743" y="3124200"/>
                  </a:lnTo>
                  <a:lnTo>
                    <a:pt x="1533147" y="3136900"/>
                  </a:lnTo>
                  <a:lnTo>
                    <a:pt x="1547729" y="3136900"/>
                  </a:lnTo>
                  <a:lnTo>
                    <a:pt x="1553665" y="3124200"/>
                  </a:lnTo>
                  <a:close/>
                </a:path>
                <a:path w="4298315" h="4826000">
                  <a:moveTo>
                    <a:pt x="1560675" y="3124200"/>
                  </a:moveTo>
                  <a:lnTo>
                    <a:pt x="1557415" y="3124200"/>
                  </a:lnTo>
                  <a:lnTo>
                    <a:pt x="1556344" y="3136900"/>
                  </a:lnTo>
                  <a:lnTo>
                    <a:pt x="1560675" y="3124200"/>
                  </a:lnTo>
                  <a:close/>
                </a:path>
                <a:path w="4298315" h="4826000">
                  <a:moveTo>
                    <a:pt x="1480782" y="3111500"/>
                  </a:moveTo>
                  <a:lnTo>
                    <a:pt x="1475343" y="3124200"/>
                  </a:lnTo>
                  <a:lnTo>
                    <a:pt x="1479255" y="3124200"/>
                  </a:lnTo>
                  <a:lnTo>
                    <a:pt x="1480782" y="3111500"/>
                  </a:lnTo>
                  <a:close/>
                </a:path>
                <a:path w="4298315" h="4826000">
                  <a:moveTo>
                    <a:pt x="1550412" y="3111500"/>
                  </a:moveTo>
                  <a:lnTo>
                    <a:pt x="1491517" y="3111500"/>
                  </a:lnTo>
                  <a:lnTo>
                    <a:pt x="1492764" y="3124200"/>
                  </a:lnTo>
                  <a:lnTo>
                    <a:pt x="1546251" y="3124200"/>
                  </a:lnTo>
                  <a:lnTo>
                    <a:pt x="1550412" y="3111500"/>
                  </a:lnTo>
                  <a:close/>
                </a:path>
                <a:path w="4298315" h="4826000">
                  <a:moveTo>
                    <a:pt x="1561001" y="3111500"/>
                  </a:moveTo>
                  <a:lnTo>
                    <a:pt x="1556612" y="3111500"/>
                  </a:lnTo>
                  <a:lnTo>
                    <a:pt x="1552664" y="3124200"/>
                  </a:lnTo>
                  <a:lnTo>
                    <a:pt x="1558820" y="3124200"/>
                  </a:lnTo>
                  <a:lnTo>
                    <a:pt x="1561001" y="3111500"/>
                  </a:lnTo>
                  <a:close/>
                </a:path>
                <a:path w="4298315" h="4826000">
                  <a:moveTo>
                    <a:pt x="1495756" y="3098800"/>
                  </a:moveTo>
                  <a:lnTo>
                    <a:pt x="1490973" y="3098800"/>
                  </a:lnTo>
                  <a:lnTo>
                    <a:pt x="1490298" y="3111500"/>
                  </a:lnTo>
                  <a:lnTo>
                    <a:pt x="1497223" y="3111500"/>
                  </a:lnTo>
                  <a:lnTo>
                    <a:pt x="1495756" y="3098800"/>
                  </a:lnTo>
                  <a:close/>
                </a:path>
                <a:path w="4298315" h="4826000">
                  <a:moveTo>
                    <a:pt x="1576174" y="3098800"/>
                  </a:moveTo>
                  <a:lnTo>
                    <a:pt x="1498735" y="3098800"/>
                  </a:lnTo>
                  <a:lnTo>
                    <a:pt x="1497223" y="3111500"/>
                  </a:lnTo>
                  <a:lnTo>
                    <a:pt x="1570634" y="3111500"/>
                  </a:lnTo>
                  <a:lnTo>
                    <a:pt x="1576174" y="3098800"/>
                  </a:lnTo>
                  <a:close/>
                </a:path>
                <a:path w="4298315" h="4826000">
                  <a:moveTo>
                    <a:pt x="1592069" y="3086100"/>
                  </a:moveTo>
                  <a:lnTo>
                    <a:pt x="1525181" y="3086100"/>
                  </a:lnTo>
                  <a:lnTo>
                    <a:pt x="1514580" y="3098800"/>
                  </a:lnTo>
                  <a:lnTo>
                    <a:pt x="1587035" y="3098800"/>
                  </a:lnTo>
                  <a:lnTo>
                    <a:pt x="1592069" y="3086100"/>
                  </a:lnTo>
                  <a:close/>
                </a:path>
                <a:path w="4298315" h="4826000">
                  <a:moveTo>
                    <a:pt x="1535769" y="3073400"/>
                  </a:moveTo>
                  <a:lnTo>
                    <a:pt x="1533717" y="3073400"/>
                  </a:lnTo>
                  <a:lnTo>
                    <a:pt x="1534621" y="3086100"/>
                  </a:lnTo>
                  <a:lnTo>
                    <a:pt x="1535769" y="3073400"/>
                  </a:lnTo>
                  <a:close/>
                </a:path>
                <a:path w="4298315" h="4826000">
                  <a:moveTo>
                    <a:pt x="1607313" y="3060700"/>
                  </a:moveTo>
                  <a:lnTo>
                    <a:pt x="1549588" y="3060700"/>
                  </a:lnTo>
                  <a:lnTo>
                    <a:pt x="1547001" y="3073400"/>
                  </a:lnTo>
                  <a:lnTo>
                    <a:pt x="1546756" y="3073400"/>
                  </a:lnTo>
                  <a:lnTo>
                    <a:pt x="1542561" y="3086100"/>
                  </a:lnTo>
                  <a:lnTo>
                    <a:pt x="1597729" y="3086100"/>
                  </a:lnTo>
                  <a:lnTo>
                    <a:pt x="1603111" y="3073400"/>
                  </a:lnTo>
                  <a:lnTo>
                    <a:pt x="1607313" y="3060700"/>
                  </a:lnTo>
                  <a:close/>
                </a:path>
                <a:path w="4298315" h="4826000">
                  <a:moveTo>
                    <a:pt x="1607025" y="3073400"/>
                  </a:moveTo>
                  <a:lnTo>
                    <a:pt x="1604581" y="3073400"/>
                  </a:lnTo>
                  <a:lnTo>
                    <a:pt x="1601864" y="3086100"/>
                  </a:lnTo>
                  <a:lnTo>
                    <a:pt x="1604831" y="3086100"/>
                  </a:lnTo>
                  <a:lnTo>
                    <a:pt x="1607025" y="3073400"/>
                  </a:lnTo>
                  <a:close/>
                </a:path>
                <a:path w="4298315" h="4826000">
                  <a:moveTo>
                    <a:pt x="1613300" y="3048000"/>
                  </a:moveTo>
                  <a:lnTo>
                    <a:pt x="1549526" y="3048000"/>
                  </a:lnTo>
                  <a:lnTo>
                    <a:pt x="1552058" y="3060700"/>
                  </a:lnTo>
                  <a:lnTo>
                    <a:pt x="1603819" y="3060700"/>
                  </a:lnTo>
                  <a:lnTo>
                    <a:pt x="1613300" y="3048000"/>
                  </a:lnTo>
                  <a:close/>
                </a:path>
                <a:path w="4298315" h="4826000">
                  <a:moveTo>
                    <a:pt x="1614466" y="3048000"/>
                  </a:moveTo>
                  <a:lnTo>
                    <a:pt x="1611329" y="3060700"/>
                  </a:lnTo>
                  <a:lnTo>
                    <a:pt x="1617574" y="3060700"/>
                  </a:lnTo>
                  <a:lnTo>
                    <a:pt x="1614466" y="3048000"/>
                  </a:lnTo>
                  <a:close/>
                </a:path>
                <a:path w="4298315" h="4826000">
                  <a:moveTo>
                    <a:pt x="1649160" y="3022600"/>
                  </a:moveTo>
                  <a:lnTo>
                    <a:pt x="1639718" y="3022600"/>
                  </a:lnTo>
                  <a:lnTo>
                    <a:pt x="1638269" y="3035300"/>
                  </a:lnTo>
                  <a:lnTo>
                    <a:pt x="1553987" y="3035300"/>
                  </a:lnTo>
                  <a:lnTo>
                    <a:pt x="1552644" y="3048000"/>
                  </a:lnTo>
                  <a:lnTo>
                    <a:pt x="1626180" y="3048000"/>
                  </a:lnTo>
                  <a:lnTo>
                    <a:pt x="1639800" y="3035300"/>
                  </a:lnTo>
                  <a:lnTo>
                    <a:pt x="1649160" y="3022600"/>
                  </a:lnTo>
                  <a:close/>
                </a:path>
                <a:path w="4298315" h="4826000">
                  <a:moveTo>
                    <a:pt x="1636752" y="3022600"/>
                  </a:moveTo>
                  <a:lnTo>
                    <a:pt x="1564108" y="3022600"/>
                  </a:lnTo>
                  <a:lnTo>
                    <a:pt x="1558320" y="3035300"/>
                  </a:lnTo>
                  <a:lnTo>
                    <a:pt x="1638269" y="3035300"/>
                  </a:lnTo>
                  <a:lnTo>
                    <a:pt x="1636752" y="3022600"/>
                  </a:lnTo>
                  <a:close/>
                </a:path>
                <a:path w="4298315" h="4826000">
                  <a:moveTo>
                    <a:pt x="1600664" y="3009900"/>
                  </a:moveTo>
                  <a:lnTo>
                    <a:pt x="1590598" y="3009900"/>
                  </a:lnTo>
                  <a:lnTo>
                    <a:pt x="1590397" y="3022600"/>
                  </a:lnTo>
                  <a:lnTo>
                    <a:pt x="1596324" y="3022600"/>
                  </a:lnTo>
                  <a:lnTo>
                    <a:pt x="1600664" y="3009900"/>
                  </a:lnTo>
                  <a:close/>
                </a:path>
                <a:path w="4298315" h="4826000">
                  <a:moveTo>
                    <a:pt x="1606200" y="3009900"/>
                  </a:moveTo>
                  <a:lnTo>
                    <a:pt x="1600664" y="3009900"/>
                  </a:lnTo>
                  <a:lnTo>
                    <a:pt x="1599159" y="3022600"/>
                  </a:lnTo>
                  <a:lnTo>
                    <a:pt x="1606200" y="3009900"/>
                  </a:lnTo>
                  <a:close/>
                </a:path>
                <a:path w="4298315" h="4826000">
                  <a:moveTo>
                    <a:pt x="1653411" y="3009900"/>
                  </a:moveTo>
                  <a:lnTo>
                    <a:pt x="1606200" y="3009900"/>
                  </a:lnTo>
                  <a:lnTo>
                    <a:pt x="1603678" y="3022600"/>
                  </a:lnTo>
                  <a:lnTo>
                    <a:pt x="1653278" y="3022600"/>
                  </a:lnTo>
                  <a:lnTo>
                    <a:pt x="1653411" y="3009900"/>
                  </a:lnTo>
                  <a:close/>
                </a:path>
                <a:path w="4298315" h="4826000">
                  <a:moveTo>
                    <a:pt x="1599807" y="2997200"/>
                  </a:moveTo>
                  <a:lnTo>
                    <a:pt x="1587464" y="2997200"/>
                  </a:lnTo>
                  <a:lnTo>
                    <a:pt x="1582254" y="3009900"/>
                  </a:lnTo>
                  <a:lnTo>
                    <a:pt x="1601798" y="3009900"/>
                  </a:lnTo>
                  <a:lnTo>
                    <a:pt x="1599807" y="29972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03387" y="2984500"/>
                  </a:lnTo>
                  <a:lnTo>
                    <a:pt x="1600744" y="2997200"/>
                  </a:lnTo>
                  <a:lnTo>
                    <a:pt x="1602213" y="3009900"/>
                  </a:lnTo>
                  <a:lnTo>
                    <a:pt x="1650814" y="3009900"/>
                  </a:lnTo>
                  <a:lnTo>
                    <a:pt x="1646742" y="2997200"/>
                  </a:lnTo>
                  <a:lnTo>
                    <a:pt x="1611257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596013" y="2984500"/>
                  </a:moveTo>
                  <a:lnTo>
                    <a:pt x="1593016" y="2984500"/>
                  </a:lnTo>
                  <a:lnTo>
                    <a:pt x="1594501" y="2997200"/>
                  </a:lnTo>
                  <a:lnTo>
                    <a:pt x="1596013" y="29845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11257" y="2997200"/>
                  </a:lnTo>
                  <a:lnTo>
                    <a:pt x="1613524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638240" y="2984500"/>
                  </a:moveTo>
                  <a:lnTo>
                    <a:pt x="1617080" y="2984500"/>
                  </a:lnTo>
                  <a:lnTo>
                    <a:pt x="1613524" y="2997200"/>
                  </a:lnTo>
                  <a:lnTo>
                    <a:pt x="1636106" y="2997200"/>
                  </a:lnTo>
                  <a:lnTo>
                    <a:pt x="1638716" y="2990798"/>
                  </a:lnTo>
                  <a:lnTo>
                    <a:pt x="1638240" y="2984500"/>
                  </a:lnTo>
                  <a:close/>
                </a:path>
                <a:path w="4298315" h="4826000">
                  <a:moveTo>
                    <a:pt x="1643831" y="2984500"/>
                  </a:moveTo>
                  <a:lnTo>
                    <a:pt x="1641284" y="2984500"/>
                  </a:lnTo>
                  <a:lnTo>
                    <a:pt x="1638716" y="2990798"/>
                  </a:lnTo>
                  <a:lnTo>
                    <a:pt x="1639200" y="2997200"/>
                  </a:lnTo>
                  <a:lnTo>
                    <a:pt x="1640743" y="2997200"/>
                  </a:lnTo>
                  <a:lnTo>
                    <a:pt x="1643831" y="2984500"/>
                  </a:lnTo>
                  <a:close/>
                </a:path>
                <a:path w="4298315" h="4826000">
                  <a:moveTo>
                    <a:pt x="1671062" y="2984500"/>
                  </a:moveTo>
                  <a:lnTo>
                    <a:pt x="1649451" y="2984500"/>
                  </a:lnTo>
                  <a:lnTo>
                    <a:pt x="1652266" y="2997200"/>
                  </a:lnTo>
                  <a:lnTo>
                    <a:pt x="1669003" y="2997200"/>
                  </a:lnTo>
                  <a:lnTo>
                    <a:pt x="1671062" y="2984500"/>
                  </a:lnTo>
                  <a:close/>
                </a:path>
                <a:path w="4298315" h="4826000">
                  <a:moveTo>
                    <a:pt x="1695324" y="2971800"/>
                  </a:moveTo>
                  <a:lnTo>
                    <a:pt x="1619705" y="2971800"/>
                  </a:lnTo>
                  <a:lnTo>
                    <a:pt x="1615689" y="2984500"/>
                  </a:lnTo>
                  <a:lnTo>
                    <a:pt x="1688451" y="2984500"/>
                  </a:lnTo>
                  <a:lnTo>
                    <a:pt x="1695324" y="2971800"/>
                  </a:lnTo>
                  <a:close/>
                </a:path>
                <a:path w="4298315" h="4826000">
                  <a:moveTo>
                    <a:pt x="1714233" y="2946400"/>
                  </a:moveTo>
                  <a:lnTo>
                    <a:pt x="1653398" y="2946400"/>
                  </a:lnTo>
                  <a:lnTo>
                    <a:pt x="1647348" y="2959100"/>
                  </a:lnTo>
                  <a:lnTo>
                    <a:pt x="1636314" y="2959100"/>
                  </a:lnTo>
                  <a:lnTo>
                    <a:pt x="1628764" y="2971800"/>
                  </a:lnTo>
                  <a:lnTo>
                    <a:pt x="1701405" y="2971800"/>
                  </a:lnTo>
                  <a:lnTo>
                    <a:pt x="1705894" y="2959100"/>
                  </a:lnTo>
                  <a:lnTo>
                    <a:pt x="1714233" y="2946400"/>
                  </a:lnTo>
                  <a:close/>
                </a:path>
                <a:path w="4298315" h="4826000">
                  <a:moveTo>
                    <a:pt x="1650754" y="2946400"/>
                  </a:moveTo>
                  <a:lnTo>
                    <a:pt x="1642149" y="2946400"/>
                  </a:lnTo>
                  <a:lnTo>
                    <a:pt x="1636219" y="2959100"/>
                  </a:lnTo>
                  <a:lnTo>
                    <a:pt x="1647348" y="2959100"/>
                  </a:lnTo>
                  <a:lnTo>
                    <a:pt x="1650754" y="2946400"/>
                  </a:lnTo>
                  <a:close/>
                </a:path>
                <a:path w="4298315" h="4826000">
                  <a:moveTo>
                    <a:pt x="1639397" y="2933700"/>
                  </a:moveTo>
                  <a:lnTo>
                    <a:pt x="1633153" y="2946400"/>
                  </a:lnTo>
                  <a:lnTo>
                    <a:pt x="1645055" y="2946400"/>
                  </a:lnTo>
                  <a:lnTo>
                    <a:pt x="1639397" y="2933700"/>
                  </a:lnTo>
                  <a:close/>
                </a:path>
                <a:path w="4298315" h="4826000">
                  <a:moveTo>
                    <a:pt x="1667143" y="2933700"/>
                  </a:moveTo>
                  <a:lnTo>
                    <a:pt x="1653159" y="2933700"/>
                  </a:lnTo>
                  <a:lnTo>
                    <a:pt x="1651600" y="2946400"/>
                  </a:lnTo>
                  <a:lnTo>
                    <a:pt x="1665788" y="2946400"/>
                  </a:lnTo>
                  <a:lnTo>
                    <a:pt x="1667143" y="2933700"/>
                  </a:lnTo>
                  <a:close/>
                </a:path>
                <a:path w="4298315" h="4826000">
                  <a:moveTo>
                    <a:pt x="1714630" y="2933700"/>
                  </a:moveTo>
                  <a:lnTo>
                    <a:pt x="1670024" y="2933700"/>
                  </a:lnTo>
                  <a:lnTo>
                    <a:pt x="1670799" y="2946400"/>
                  </a:lnTo>
                  <a:lnTo>
                    <a:pt x="1715901" y="2946400"/>
                  </a:lnTo>
                  <a:lnTo>
                    <a:pt x="1714630" y="2933700"/>
                  </a:lnTo>
                  <a:close/>
                </a:path>
                <a:path w="4298315" h="4826000">
                  <a:moveTo>
                    <a:pt x="1659696" y="2921000"/>
                  </a:moveTo>
                  <a:lnTo>
                    <a:pt x="1655015" y="2921000"/>
                  </a:lnTo>
                  <a:lnTo>
                    <a:pt x="1654531" y="2933700"/>
                  </a:lnTo>
                  <a:lnTo>
                    <a:pt x="1663452" y="2933700"/>
                  </a:lnTo>
                  <a:lnTo>
                    <a:pt x="1659696" y="2921000"/>
                  </a:lnTo>
                  <a:close/>
                </a:path>
                <a:path w="4298315" h="4826000">
                  <a:moveTo>
                    <a:pt x="1665940" y="2930828"/>
                  </a:moveTo>
                  <a:lnTo>
                    <a:pt x="1663452" y="2933700"/>
                  </a:lnTo>
                  <a:lnTo>
                    <a:pt x="1666483" y="2933700"/>
                  </a:lnTo>
                  <a:lnTo>
                    <a:pt x="1665940" y="2930828"/>
                  </a:lnTo>
                  <a:close/>
                </a:path>
                <a:path w="4298315" h="4826000">
                  <a:moveTo>
                    <a:pt x="1743447" y="2908300"/>
                  </a:moveTo>
                  <a:lnTo>
                    <a:pt x="1686491" y="2908300"/>
                  </a:lnTo>
                  <a:lnTo>
                    <a:pt x="1681959" y="2921000"/>
                  </a:lnTo>
                  <a:lnTo>
                    <a:pt x="1674456" y="2921000"/>
                  </a:lnTo>
                  <a:lnTo>
                    <a:pt x="1667337" y="2929216"/>
                  </a:lnTo>
                  <a:lnTo>
                    <a:pt x="1666483" y="2933700"/>
                  </a:lnTo>
                  <a:lnTo>
                    <a:pt x="1727509" y="2933700"/>
                  </a:lnTo>
                  <a:lnTo>
                    <a:pt x="1738213" y="2921000"/>
                  </a:lnTo>
                  <a:lnTo>
                    <a:pt x="1743447" y="2908300"/>
                  </a:lnTo>
                  <a:close/>
                </a:path>
                <a:path w="4298315" h="4826000">
                  <a:moveTo>
                    <a:pt x="1668902" y="2921000"/>
                  </a:moveTo>
                  <a:lnTo>
                    <a:pt x="1664083" y="2921000"/>
                  </a:lnTo>
                  <a:lnTo>
                    <a:pt x="1665940" y="2930828"/>
                  </a:lnTo>
                  <a:lnTo>
                    <a:pt x="1667337" y="2929216"/>
                  </a:lnTo>
                  <a:lnTo>
                    <a:pt x="1668902" y="2921000"/>
                  </a:lnTo>
                  <a:close/>
                </a:path>
                <a:path w="4298315" h="4826000">
                  <a:moveTo>
                    <a:pt x="1758357" y="2895600"/>
                  </a:moveTo>
                  <a:lnTo>
                    <a:pt x="1683107" y="2895600"/>
                  </a:lnTo>
                  <a:lnTo>
                    <a:pt x="1685491" y="2908300"/>
                  </a:lnTo>
                  <a:lnTo>
                    <a:pt x="1752597" y="2908300"/>
                  </a:lnTo>
                  <a:lnTo>
                    <a:pt x="1758357" y="2895600"/>
                  </a:lnTo>
                  <a:close/>
                </a:path>
                <a:path w="4298315" h="4826000">
                  <a:moveTo>
                    <a:pt x="1689125" y="2882900"/>
                  </a:moveTo>
                  <a:lnTo>
                    <a:pt x="1684840" y="2882900"/>
                  </a:lnTo>
                  <a:lnTo>
                    <a:pt x="1680908" y="2895600"/>
                  </a:lnTo>
                  <a:lnTo>
                    <a:pt x="1690876" y="2895600"/>
                  </a:lnTo>
                  <a:lnTo>
                    <a:pt x="1689125" y="2882900"/>
                  </a:lnTo>
                  <a:close/>
                </a:path>
                <a:path w="4298315" h="4826000">
                  <a:moveTo>
                    <a:pt x="1771491" y="2882900"/>
                  </a:moveTo>
                  <a:lnTo>
                    <a:pt x="1700818" y="2882900"/>
                  </a:lnTo>
                  <a:lnTo>
                    <a:pt x="1693502" y="2895600"/>
                  </a:lnTo>
                  <a:lnTo>
                    <a:pt x="1762969" y="2895600"/>
                  </a:lnTo>
                  <a:lnTo>
                    <a:pt x="1771491" y="2882900"/>
                  </a:lnTo>
                  <a:close/>
                </a:path>
                <a:path w="4298315" h="4826000">
                  <a:moveTo>
                    <a:pt x="1769831" y="2870200"/>
                  </a:moveTo>
                  <a:lnTo>
                    <a:pt x="1706068" y="2870200"/>
                  </a:lnTo>
                  <a:lnTo>
                    <a:pt x="1704682" y="2882900"/>
                  </a:lnTo>
                  <a:lnTo>
                    <a:pt x="1772658" y="2882900"/>
                  </a:lnTo>
                  <a:lnTo>
                    <a:pt x="1769831" y="2870200"/>
                  </a:lnTo>
                  <a:close/>
                </a:path>
                <a:path w="4298315" h="4826000">
                  <a:moveTo>
                    <a:pt x="1771886" y="2857500"/>
                  </a:moveTo>
                  <a:lnTo>
                    <a:pt x="1732620" y="2857500"/>
                  </a:lnTo>
                  <a:lnTo>
                    <a:pt x="1727221" y="2870200"/>
                  </a:lnTo>
                  <a:lnTo>
                    <a:pt x="1765627" y="2870200"/>
                  </a:lnTo>
                  <a:lnTo>
                    <a:pt x="1771886" y="2857500"/>
                  </a:lnTo>
                  <a:close/>
                </a:path>
                <a:path w="4298315" h="4826000">
                  <a:moveTo>
                    <a:pt x="1792041" y="2857500"/>
                  </a:moveTo>
                  <a:lnTo>
                    <a:pt x="1779836" y="2857500"/>
                  </a:lnTo>
                  <a:lnTo>
                    <a:pt x="1779622" y="2870200"/>
                  </a:lnTo>
                  <a:lnTo>
                    <a:pt x="1786394" y="2870200"/>
                  </a:lnTo>
                  <a:lnTo>
                    <a:pt x="1792041" y="2857500"/>
                  </a:lnTo>
                  <a:close/>
                </a:path>
                <a:path w="4298315" h="4826000">
                  <a:moveTo>
                    <a:pt x="1800002" y="2844800"/>
                  </a:moveTo>
                  <a:lnTo>
                    <a:pt x="1733350" y="2844800"/>
                  </a:lnTo>
                  <a:lnTo>
                    <a:pt x="1734266" y="2857500"/>
                  </a:lnTo>
                  <a:lnTo>
                    <a:pt x="1793658" y="2857500"/>
                  </a:lnTo>
                  <a:lnTo>
                    <a:pt x="1797280" y="2853849"/>
                  </a:lnTo>
                  <a:lnTo>
                    <a:pt x="1800002" y="2844800"/>
                  </a:lnTo>
                  <a:close/>
                </a:path>
                <a:path w="4298315" h="4826000">
                  <a:moveTo>
                    <a:pt x="1800028" y="2851080"/>
                  </a:moveTo>
                  <a:lnTo>
                    <a:pt x="1797280" y="2853849"/>
                  </a:lnTo>
                  <a:lnTo>
                    <a:pt x="1796182" y="2857500"/>
                  </a:lnTo>
                  <a:lnTo>
                    <a:pt x="1800054" y="2857500"/>
                  </a:lnTo>
                  <a:lnTo>
                    <a:pt x="1800028" y="2851080"/>
                  </a:lnTo>
                  <a:close/>
                </a:path>
                <a:path w="4298315" h="4826000">
                  <a:moveTo>
                    <a:pt x="1806258" y="2844800"/>
                  </a:moveTo>
                  <a:lnTo>
                    <a:pt x="1800002" y="2844800"/>
                  </a:lnTo>
                  <a:lnTo>
                    <a:pt x="1800028" y="2851080"/>
                  </a:lnTo>
                  <a:lnTo>
                    <a:pt x="1806258" y="2844800"/>
                  </a:lnTo>
                  <a:close/>
                </a:path>
                <a:path w="4298315" h="4826000">
                  <a:moveTo>
                    <a:pt x="1739286" y="2832100"/>
                  </a:moveTo>
                  <a:lnTo>
                    <a:pt x="1727852" y="2832100"/>
                  </a:lnTo>
                  <a:lnTo>
                    <a:pt x="1727121" y="2844800"/>
                  </a:lnTo>
                  <a:lnTo>
                    <a:pt x="1736193" y="2844800"/>
                  </a:lnTo>
                  <a:lnTo>
                    <a:pt x="1739286" y="2832100"/>
                  </a:lnTo>
                  <a:close/>
                </a:path>
                <a:path w="4298315" h="4826000">
                  <a:moveTo>
                    <a:pt x="1753296" y="2832100"/>
                  </a:moveTo>
                  <a:lnTo>
                    <a:pt x="1739286" y="2832100"/>
                  </a:lnTo>
                  <a:lnTo>
                    <a:pt x="1740429" y="2844800"/>
                  </a:lnTo>
                  <a:lnTo>
                    <a:pt x="1752261" y="2844800"/>
                  </a:lnTo>
                  <a:lnTo>
                    <a:pt x="1753296" y="2832100"/>
                  </a:lnTo>
                  <a:close/>
                </a:path>
                <a:path w="4298315" h="4826000">
                  <a:moveTo>
                    <a:pt x="1817525" y="2819400"/>
                  </a:moveTo>
                  <a:lnTo>
                    <a:pt x="1768337" y="2819400"/>
                  </a:lnTo>
                  <a:lnTo>
                    <a:pt x="1764219" y="2832100"/>
                  </a:lnTo>
                  <a:lnTo>
                    <a:pt x="1760353" y="2832100"/>
                  </a:lnTo>
                  <a:lnTo>
                    <a:pt x="1756981" y="2844800"/>
                  </a:lnTo>
                  <a:lnTo>
                    <a:pt x="1814229" y="2844800"/>
                  </a:lnTo>
                  <a:lnTo>
                    <a:pt x="1817626" y="2832100"/>
                  </a:lnTo>
                  <a:lnTo>
                    <a:pt x="1817525" y="2819400"/>
                  </a:lnTo>
                  <a:close/>
                </a:path>
                <a:path w="4298315" h="4826000">
                  <a:moveTo>
                    <a:pt x="1746069" y="2819400"/>
                  </a:moveTo>
                  <a:lnTo>
                    <a:pt x="1741727" y="2819400"/>
                  </a:lnTo>
                  <a:lnTo>
                    <a:pt x="1742830" y="2832100"/>
                  </a:lnTo>
                  <a:lnTo>
                    <a:pt x="1749110" y="2832100"/>
                  </a:lnTo>
                  <a:lnTo>
                    <a:pt x="1746069" y="2819400"/>
                  </a:lnTo>
                  <a:close/>
                </a:path>
                <a:path w="4298315" h="4826000">
                  <a:moveTo>
                    <a:pt x="1781174" y="2794000"/>
                  </a:moveTo>
                  <a:lnTo>
                    <a:pt x="1764858" y="2794000"/>
                  </a:lnTo>
                  <a:lnTo>
                    <a:pt x="1757155" y="2806700"/>
                  </a:lnTo>
                  <a:lnTo>
                    <a:pt x="1750528" y="2819400"/>
                  </a:lnTo>
                  <a:lnTo>
                    <a:pt x="1752538" y="2819400"/>
                  </a:lnTo>
                  <a:lnTo>
                    <a:pt x="1753651" y="2832100"/>
                  </a:lnTo>
                  <a:lnTo>
                    <a:pt x="1756041" y="2832100"/>
                  </a:lnTo>
                  <a:lnTo>
                    <a:pt x="1760737" y="2819400"/>
                  </a:lnTo>
                  <a:lnTo>
                    <a:pt x="1769890" y="2806700"/>
                  </a:lnTo>
                  <a:lnTo>
                    <a:pt x="1776621" y="2806700"/>
                  </a:lnTo>
                  <a:lnTo>
                    <a:pt x="1781174" y="2794000"/>
                  </a:lnTo>
                  <a:close/>
                </a:path>
                <a:path w="4298315" h="4826000">
                  <a:moveTo>
                    <a:pt x="1806983" y="2794000"/>
                  </a:moveTo>
                  <a:lnTo>
                    <a:pt x="1784193" y="2794000"/>
                  </a:lnTo>
                  <a:lnTo>
                    <a:pt x="1782463" y="2806700"/>
                  </a:lnTo>
                  <a:lnTo>
                    <a:pt x="1776355" y="2806700"/>
                  </a:lnTo>
                  <a:lnTo>
                    <a:pt x="1772463" y="2819400"/>
                  </a:lnTo>
                  <a:lnTo>
                    <a:pt x="1815000" y="2819400"/>
                  </a:lnTo>
                  <a:lnTo>
                    <a:pt x="1811128" y="2806700"/>
                  </a:lnTo>
                  <a:lnTo>
                    <a:pt x="1806983" y="2794000"/>
                  </a:lnTo>
                  <a:close/>
                </a:path>
                <a:path w="4298315" h="4826000">
                  <a:moveTo>
                    <a:pt x="1836807" y="2806700"/>
                  </a:moveTo>
                  <a:lnTo>
                    <a:pt x="1816927" y="2806700"/>
                  </a:lnTo>
                  <a:lnTo>
                    <a:pt x="1819395" y="2819400"/>
                  </a:lnTo>
                  <a:lnTo>
                    <a:pt x="1830838" y="2819400"/>
                  </a:lnTo>
                  <a:lnTo>
                    <a:pt x="1836807" y="2806700"/>
                  </a:lnTo>
                  <a:close/>
                </a:path>
                <a:path w="4298315" h="4826000">
                  <a:moveTo>
                    <a:pt x="1841345" y="2794000"/>
                  </a:moveTo>
                  <a:lnTo>
                    <a:pt x="1810164" y="2794000"/>
                  </a:lnTo>
                  <a:lnTo>
                    <a:pt x="1812554" y="2806700"/>
                  </a:lnTo>
                  <a:lnTo>
                    <a:pt x="1841604" y="2806700"/>
                  </a:lnTo>
                  <a:lnTo>
                    <a:pt x="1841345" y="2794000"/>
                  </a:lnTo>
                  <a:close/>
                </a:path>
                <a:path w="4298315" h="4826000">
                  <a:moveTo>
                    <a:pt x="1858270" y="2768600"/>
                  </a:moveTo>
                  <a:lnTo>
                    <a:pt x="1793246" y="2768600"/>
                  </a:lnTo>
                  <a:lnTo>
                    <a:pt x="1794285" y="2781300"/>
                  </a:lnTo>
                  <a:lnTo>
                    <a:pt x="1796504" y="2794000"/>
                  </a:lnTo>
                  <a:lnTo>
                    <a:pt x="1842203" y="2794000"/>
                  </a:lnTo>
                  <a:lnTo>
                    <a:pt x="1841604" y="2806700"/>
                  </a:lnTo>
                  <a:lnTo>
                    <a:pt x="1844257" y="2806700"/>
                  </a:lnTo>
                  <a:lnTo>
                    <a:pt x="1853431" y="2794000"/>
                  </a:lnTo>
                  <a:lnTo>
                    <a:pt x="1865037" y="2781300"/>
                  </a:lnTo>
                  <a:lnTo>
                    <a:pt x="1859748" y="2781300"/>
                  </a:lnTo>
                  <a:lnTo>
                    <a:pt x="1858270" y="2768600"/>
                  </a:lnTo>
                  <a:close/>
                </a:path>
                <a:path w="4298315" h="4826000">
                  <a:moveTo>
                    <a:pt x="1786887" y="2781300"/>
                  </a:moveTo>
                  <a:lnTo>
                    <a:pt x="1777703" y="2781300"/>
                  </a:lnTo>
                  <a:lnTo>
                    <a:pt x="1771269" y="2794000"/>
                  </a:lnTo>
                  <a:lnTo>
                    <a:pt x="1796355" y="2794000"/>
                  </a:lnTo>
                  <a:lnTo>
                    <a:pt x="1786887" y="2781300"/>
                  </a:lnTo>
                  <a:close/>
                </a:path>
                <a:path w="4298315" h="4826000">
                  <a:moveTo>
                    <a:pt x="1873805" y="2768600"/>
                  </a:moveTo>
                  <a:lnTo>
                    <a:pt x="1861848" y="2768600"/>
                  </a:lnTo>
                  <a:lnTo>
                    <a:pt x="1859748" y="2781300"/>
                  </a:lnTo>
                  <a:lnTo>
                    <a:pt x="1865037" y="2781300"/>
                  </a:lnTo>
                  <a:lnTo>
                    <a:pt x="1873805" y="2768600"/>
                  </a:lnTo>
                  <a:close/>
                </a:path>
                <a:path w="4298315" h="4826000">
                  <a:moveTo>
                    <a:pt x="1881054" y="2755900"/>
                  </a:moveTo>
                  <a:lnTo>
                    <a:pt x="1813219" y="2755900"/>
                  </a:lnTo>
                  <a:lnTo>
                    <a:pt x="1806055" y="2768600"/>
                  </a:lnTo>
                  <a:lnTo>
                    <a:pt x="1879291" y="2768600"/>
                  </a:lnTo>
                  <a:lnTo>
                    <a:pt x="1881054" y="2755900"/>
                  </a:lnTo>
                  <a:close/>
                </a:path>
                <a:path w="4298315" h="4826000">
                  <a:moveTo>
                    <a:pt x="1893967" y="2743200"/>
                  </a:moveTo>
                  <a:lnTo>
                    <a:pt x="1830571" y="2743200"/>
                  </a:lnTo>
                  <a:lnTo>
                    <a:pt x="1827033" y="2755900"/>
                  </a:lnTo>
                  <a:lnTo>
                    <a:pt x="1889435" y="2755900"/>
                  </a:lnTo>
                  <a:lnTo>
                    <a:pt x="1893967" y="2743200"/>
                  </a:lnTo>
                  <a:close/>
                </a:path>
                <a:path w="4298315" h="4826000">
                  <a:moveTo>
                    <a:pt x="1828900" y="2730500"/>
                  </a:moveTo>
                  <a:lnTo>
                    <a:pt x="1823516" y="2730500"/>
                  </a:lnTo>
                  <a:lnTo>
                    <a:pt x="1825564" y="2743200"/>
                  </a:lnTo>
                  <a:lnTo>
                    <a:pt x="1827072" y="2743200"/>
                  </a:lnTo>
                  <a:lnTo>
                    <a:pt x="1828900" y="2730500"/>
                  </a:lnTo>
                  <a:close/>
                </a:path>
                <a:path w="4298315" h="4826000">
                  <a:moveTo>
                    <a:pt x="1840946" y="2730500"/>
                  </a:moveTo>
                  <a:lnTo>
                    <a:pt x="1830908" y="2730500"/>
                  </a:lnTo>
                  <a:lnTo>
                    <a:pt x="1832246" y="2743200"/>
                  </a:lnTo>
                  <a:lnTo>
                    <a:pt x="1837465" y="2743200"/>
                  </a:lnTo>
                  <a:lnTo>
                    <a:pt x="1840946" y="2730500"/>
                  </a:lnTo>
                  <a:close/>
                </a:path>
                <a:path w="4298315" h="4826000">
                  <a:moveTo>
                    <a:pt x="1903408" y="2730500"/>
                  </a:moveTo>
                  <a:lnTo>
                    <a:pt x="1841503" y="2730500"/>
                  </a:lnTo>
                  <a:lnTo>
                    <a:pt x="1843803" y="2743200"/>
                  </a:lnTo>
                  <a:lnTo>
                    <a:pt x="1898820" y="2743200"/>
                  </a:lnTo>
                  <a:lnTo>
                    <a:pt x="1903408" y="2730500"/>
                  </a:lnTo>
                  <a:close/>
                </a:path>
                <a:path w="4298315" h="4826000">
                  <a:moveTo>
                    <a:pt x="1831771" y="2717800"/>
                  </a:moveTo>
                  <a:lnTo>
                    <a:pt x="1824978" y="2730500"/>
                  </a:lnTo>
                  <a:lnTo>
                    <a:pt x="1830683" y="2730500"/>
                  </a:lnTo>
                  <a:lnTo>
                    <a:pt x="1831771" y="2717800"/>
                  </a:lnTo>
                  <a:close/>
                </a:path>
                <a:path w="4298315" h="4826000">
                  <a:moveTo>
                    <a:pt x="1914332" y="2705100"/>
                  </a:moveTo>
                  <a:lnTo>
                    <a:pt x="1861465" y="2705100"/>
                  </a:lnTo>
                  <a:lnTo>
                    <a:pt x="1859087" y="2717800"/>
                  </a:lnTo>
                  <a:lnTo>
                    <a:pt x="1852482" y="2717800"/>
                  </a:lnTo>
                  <a:lnTo>
                    <a:pt x="1848654" y="2730500"/>
                  </a:lnTo>
                  <a:lnTo>
                    <a:pt x="1910893" y="2730500"/>
                  </a:lnTo>
                  <a:lnTo>
                    <a:pt x="1911385" y="2717800"/>
                  </a:lnTo>
                  <a:lnTo>
                    <a:pt x="1914332" y="2705100"/>
                  </a:lnTo>
                  <a:close/>
                </a:path>
                <a:path w="4298315" h="4826000">
                  <a:moveTo>
                    <a:pt x="1887825" y="2692400"/>
                  </a:moveTo>
                  <a:lnTo>
                    <a:pt x="1852041" y="2692400"/>
                  </a:lnTo>
                  <a:lnTo>
                    <a:pt x="1850221" y="2705100"/>
                  </a:lnTo>
                  <a:lnTo>
                    <a:pt x="1888919" y="2705100"/>
                  </a:lnTo>
                  <a:lnTo>
                    <a:pt x="1887825" y="2692400"/>
                  </a:lnTo>
                  <a:close/>
                </a:path>
                <a:path w="4298315" h="4826000">
                  <a:moveTo>
                    <a:pt x="1932841" y="2692400"/>
                  </a:moveTo>
                  <a:lnTo>
                    <a:pt x="1892257" y="2692400"/>
                  </a:lnTo>
                  <a:lnTo>
                    <a:pt x="1888919" y="2705100"/>
                  </a:lnTo>
                  <a:lnTo>
                    <a:pt x="1922683" y="2705100"/>
                  </a:lnTo>
                  <a:lnTo>
                    <a:pt x="1932841" y="2692400"/>
                  </a:lnTo>
                  <a:close/>
                </a:path>
                <a:path w="4298315" h="4826000">
                  <a:moveTo>
                    <a:pt x="1880259" y="2679700"/>
                  </a:moveTo>
                  <a:lnTo>
                    <a:pt x="1876509" y="2679700"/>
                  </a:lnTo>
                  <a:lnTo>
                    <a:pt x="1874280" y="2692400"/>
                  </a:lnTo>
                  <a:lnTo>
                    <a:pt x="1881750" y="2692400"/>
                  </a:lnTo>
                  <a:lnTo>
                    <a:pt x="1880259" y="2679700"/>
                  </a:lnTo>
                  <a:close/>
                </a:path>
                <a:path w="4298315" h="4826000">
                  <a:moveTo>
                    <a:pt x="1900841" y="2679700"/>
                  </a:moveTo>
                  <a:lnTo>
                    <a:pt x="1890428" y="2679700"/>
                  </a:lnTo>
                  <a:lnTo>
                    <a:pt x="1881750" y="2692400"/>
                  </a:lnTo>
                  <a:lnTo>
                    <a:pt x="1897218" y="2692400"/>
                  </a:lnTo>
                  <a:lnTo>
                    <a:pt x="1900841" y="2679700"/>
                  </a:lnTo>
                  <a:close/>
                </a:path>
                <a:path w="4298315" h="4826000">
                  <a:moveTo>
                    <a:pt x="1947716" y="2679700"/>
                  </a:moveTo>
                  <a:lnTo>
                    <a:pt x="1907413" y="2679700"/>
                  </a:lnTo>
                  <a:lnTo>
                    <a:pt x="1904908" y="2692400"/>
                  </a:lnTo>
                  <a:lnTo>
                    <a:pt x="1941211" y="2692400"/>
                  </a:lnTo>
                  <a:lnTo>
                    <a:pt x="1947716" y="2679700"/>
                  </a:lnTo>
                  <a:close/>
                </a:path>
                <a:path w="4298315" h="4826000">
                  <a:moveTo>
                    <a:pt x="1893457" y="2667000"/>
                  </a:moveTo>
                  <a:lnTo>
                    <a:pt x="1889100" y="2667000"/>
                  </a:lnTo>
                  <a:lnTo>
                    <a:pt x="1886161" y="2679700"/>
                  </a:lnTo>
                  <a:lnTo>
                    <a:pt x="1892529" y="2679700"/>
                  </a:lnTo>
                  <a:lnTo>
                    <a:pt x="1893457" y="2667000"/>
                  </a:lnTo>
                  <a:close/>
                </a:path>
                <a:path w="4298315" h="4826000">
                  <a:moveTo>
                    <a:pt x="1926426" y="2667000"/>
                  </a:moveTo>
                  <a:lnTo>
                    <a:pt x="1908009" y="2667000"/>
                  </a:lnTo>
                  <a:lnTo>
                    <a:pt x="1906650" y="2679700"/>
                  </a:lnTo>
                  <a:lnTo>
                    <a:pt x="1926499" y="2679700"/>
                  </a:lnTo>
                  <a:lnTo>
                    <a:pt x="1926426" y="2667000"/>
                  </a:lnTo>
                  <a:close/>
                </a:path>
                <a:path w="4298315" h="4826000">
                  <a:moveTo>
                    <a:pt x="1964434" y="2667000"/>
                  </a:moveTo>
                  <a:lnTo>
                    <a:pt x="1926426" y="2667000"/>
                  </a:lnTo>
                  <a:lnTo>
                    <a:pt x="1926499" y="2679700"/>
                  </a:lnTo>
                  <a:lnTo>
                    <a:pt x="1955982" y="2679700"/>
                  </a:lnTo>
                  <a:lnTo>
                    <a:pt x="1964434" y="2667000"/>
                  </a:lnTo>
                  <a:close/>
                </a:path>
                <a:path w="4298315" h="4826000">
                  <a:moveTo>
                    <a:pt x="1893090" y="2654300"/>
                  </a:moveTo>
                  <a:lnTo>
                    <a:pt x="1886935" y="2654300"/>
                  </a:lnTo>
                  <a:lnTo>
                    <a:pt x="1880906" y="2667000"/>
                  </a:lnTo>
                  <a:lnTo>
                    <a:pt x="1891672" y="2667000"/>
                  </a:lnTo>
                  <a:lnTo>
                    <a:pt x="1893090" y="2654300"/>
                  </a:lnTo>
                  <a:close/>
                </a:path>
                <a:path w="4298315" h="4826000">
                  <a:moveTo>
                    <a:pt x="1975595" y="2654300"/>
                  </a:moveTo>
                  <a:lnTo>
                    <a:pt x="1902233" y="2654300"/>
                  </a:lnTo>
                  <a:lnTo>
                    <a:pt x="1906955" y="2667000"/>
                  </a:lnTo>
                  <a:lnTo>
                    <a:pt x="1971497" y="2667000"/>
                  </a:lnTo>
                  <a:lnTo>
                    <a:pt x="1975595" y="2654300"/>
                  </a:lnTo>
                  <a:close/>
                </a:path>
                <a:path w="4298315" h="4826000">
                  <a:moveTo>
                    <a:pt x="1979970" y="2641600"/>
                  </a:moveTo>
                  <a:lnTo>
                    <a:pt x="1921576" y="2641600"/>
                  </a:lnTo>
                  <a:lnTo>
                    <a:pt x="1914037" y="2654300"/>
                  </a:lnTo>
                  <a:lnTo>
                    <a:pt x="1973254" y="2654300"/>
                  </a:lnTo>
                  <a:lnTo>
                    <a:pt x="1979970" y="2641600"/>
                  </a:lnTo>
                  <a:close/>
                </a:path>
                <a:path w="4298315" h="4826000">
                  <a:moveTo>
                    <a:pt x="1914846" y="2628900"/>
                  </a:moveTo>
                  <a:lnTo>
                    <a:pt x="1910609" y="2628900"/>
                  </a:lnTo>
                  <a:lnTo>
                    <a:pt x="1906560" y="2641600"/>
                  </a:lnTo>
                  <a:lnTo>
                    <a:pt x="1909233" y="2641600"/>
                  </a:lnTo>
                  <a:lnTo>
                    <a:pt x="1914846" y="2628900"/>
                  </a:lnTo>
                  <a:close/>
                </a:path>
                <a:path w="4298315" h="4826000">
                  <a:moveTo>
                    <a:pt x="1942249" y="2628900"/>
                  </a:moveTo>
                  <a:lnTo>
                    <a:pt x="1925474" y="2628900"/>
                  </a:lnTo>
                  <a:lnTo>
                    <a:pt x="1925016" y="2641600"/>
                  </a:lnTo>
                  <a:lnTo>
                    <a:pt x="1940790" y="2641600"/>
                  </a:lnTo>
                  <a:lnTo>
                    <a:pt x="1942249" y="2628900"/>
                  </a:lnTo>
                  <a:close/>
                </a:path>
                <a:path w="4298315" h="4826000">
                  <a:moveTo>
                    <a:pt x="1977322" y="2628900"/>
                  </a:moveTo>
                  <a:lnTo>
                    <a:pt x="1944848" y="2628900"/>
                  </a:lnTo>
                  <a:lnTo>
                    <a:pt x="1947049" y="2641600"/>
                  </a:lnTo>
                  <a:lnTo>
                    <a:pt x="1976401" y="2641600"/>
                  </a:lnTo>
                  <a:lnTo>
                    <a:pt x="1977322" y="2628900"/>
                  </a:lnTo>
                  <a:close/>
                </a:path>
                <a:path w="4298315" h="4826000">
                  <a:moveTo>
                    <a:pt x="1999587" y="2628900"/>
                  </a:moveTo>
                  <a:lnTo>
                    <a:pt x="1979976" y="2628900"/>
                  </a:lnTo>
                  <a:lnTo>
                    <a:pt x="1977854" y="2641600"/>
                  </a:lnTo>
                  <a:lnTo>
                    <a:pt x="1988821" y="2641600"/>
                  </a:lnTo>
                  <a:lnTo>
                    <a:pt x="1999587" y="2628900"/>
                  </a:lnTo>
                  <a:close/>
                </a:path>
                <a:path w="4298315" h="4826000">
                  <a:moveTo>
                    <a:pt x="1939819" y="2616200"/>
                  </a:moveTo>
                  <a:lnTo>
                    <a:pt x="1919862" y="2616200"/>
                  </a:lnTo>
                  <a:lnTo>
                    <a:pt x="1920145" y="2628900"/>
                  </a:lnTo>
                  <a:lnTo>
                    <a:pt x="1932089" y="2628900"/>
                  </a:lnTo>
                  <a:lnTo>
                    <a:pt x="1939819" y="2616200"/>
                  </a:lnTo>
                  <a:close/>
                </a:path>
                <a:path w="4298315" h="4826000">
                  <a:moveTo>
                    <a:pt x="1954639" y="2616200"/>
                  </a:moveTo>
                  <a:lnTo>
                    <a:pt x="1939855" y="2616200"/>
                  </a:lnTo>
                  <a:lnTo>
                    <a:pt x="1940678" y="2628900"/>
                  </a:lnTo>
                  <a:lnTo>
                    <a:pt x="1955222" y="2628900"/>
                  </a:lnTo>
                  <a:lnTo>
                    <a:pt x="1954639" y="2616200"/>
                  </a:lnTo>
                  <a:close/>
                </a:path>
                <a:path w="4298315" h="4826000">
                  <a:moveTo>
                    <a:pt x="2007837" y="2616200"/>
                  </a:moveTo>
                  <a:lnTo>
                    <a:pt x="1956651" y="2616200"/>
                  </a:lnTo>
                  <a:lnTo>
                    <a:pt x="1955222" y="2628900"/>
                  </a:lnTo>
                  <a:lnTo>
                    <a:pt x="2005482" y="2628900"/>
                  </a:lnTo>
                  <a:lnTo>
                    <a:pt x="2007837" y="2616200"/>
                  </a:lnTo>
                  <a:close/>
                </a:path>
                <a:path w="4298315" h="4826000">
                  <a:moveTo>
                    <a:pt x="1950665" y="2603500"/>
                  </a:moveTo>
                  <a:lnTo>
                    <a:pt x="1935473" y="2603500"/>
                  </a:lnTo>
                  <a:lnTo>
                    <a:pt x="1928246" y="2616200"/>
                  </a:lnTo>
                  <a:lnTo>
                    <a:pt x="1953467" y="2616200"/>
                  </a:lnTo>
                  <a:lnTo>
                    <a:pt x="1950665" y="2603500"/>
                  </a:lnTo>
                  <a:close/>
                </a:path>
                <a:path w="4298315" h="4826000">
                  <a:moveTo>
                    <a:pt x="1965635" y="2603500"/>
                  </a:moveTo>
                  <a:lnTo>
                    <a:pt x="1960765" y="2603500"/>
                  </a:lnTo>
                  <a:lnTo>
                    <a:pt x="1960597" y="2616200"/>
                  </a:lnTo>
                  <a:lnTo>
                    <a:pt x="1965635" y="2603500"/>
                  </a:lnTo>
                  <a:close/>
                </a:path>
                <a:path w="4298315" h="4826000">
                  <a:moveTo>
                    <a:pt x="1984607" y="2603500"/>
                  </a:moveTo>
                  <a:lnTo>
                    <a:pt x="1968903" y="2603500"/>
                  </a:lnTo>
                  <a:lnTo>
                    <a:pt x="1964015" y="2616200"/>
                  </a:lnTo>
                  <a:lnTo>
                    <a:pt x="1983792" y="2616200"/>
                  </a:lnTo>
                  <a:lnTo>
                    <a:pt x="1984607" y="2603500"/>
                  </a:lnTo>
                  <a:close/>
                </a:path>
                <a:path w="4298315" h="4826000">
                  <a:moveTo>
                    <a:pt x="2006964" y="2603500"/>
                  </a:moveTo>
                  <a:lnTo>
                    <a:pt x="1989789" y="2603500"/>
                  </a:lnTo>
                  <a:lnTo>
                    <a:pt x="1986057" y="2616200"/>
                  </a:lnTo>
                  <a:lnTo>
                    <a:pt x="2007248" y="2616200"/>
                  </a:lnTo>
                  <a:lnTo>
                    <a:pt x="2006964" y="2603500"/>
                  </a:lnTo>
                  <a:close/>
                </a:path>
                <a:path w="4298315" h="4826000">
                  <a:moveTo>
                    <a:pt x="1965937" y="2590800"/>
                  </a:moveTo>
                  <a:lnTo>
                    <a:pt x="1964303" y="2590800"/>
                  </a:lnTo>
                  <a:lnTo>
                    <a:pt x="1962031" y="2603500"/>
                  </a:lnTo>
                  <a:lnTo>
                    <a:pt x="1963269" y="2603500"/>
                  </a:lnTo>
                  <a:lnTo>
                    <a:pt x="1965937" y="2590800"/>
                  </a:lnTo>
                  <a:close/>
                </a:path>
                <a:path w="4298315" h="4826000">
                  <a:moveTo>
                    <a:pt x="2023744" y="2590800"/>
                  </a:moveTo>
                  <a:lnTo>
                    <a:pt x="1971652" y="2590800"/>
                  </a:lnTo>
                  <a:lnTo>
                    <a:pt x="1971464" y="2603500"/>
                  </a:lnTo>
                  <a:lnTo>
                    <a:pt x="2023092" y="2603500"/>
                  </a:lnTo>
                  <a:lnTo>
                    <a:pt x="2023744" y="2590800"/>
                  </a:lnTo>
                  <a:close/>
                </a:path>
                <a:path w="4298315" h="4826000">
                  <a:moveTo>
                    <a:pt x="2044021" y="2578100"/>
                  </a:moveTo>
                  <a:lnTo>
                    <a:pt x="1961371" y="2578100"/>
                  </a:lnTo>
                  <a:lnTo>
                    <a:pt x="1962746" y="2590800"/>
                  </a:lnTo>
                  <a:lnTo>
                    <a:pt x="2043172" y="2590800"/>
                  </a:lnTo>
                  <a:lnTo>
                    <a:pt x="2044021" y="2578100"/>
                  </a:lnTo>
                  <a:close/>
                </a:path>
                <a:path w="4298315" h="4826000">
                  <a:moveTo>
                    <a:pt x="1985455" y="2565400"/>
                  </a:moveTo>
                  <a:lnTo>
                    <a:pt x="1974407" y="2565400"/>
                  </a:lnTo>
                  <a:lnTo>
                    <a:pt x="1972742" y="2578100"/>
                  </a:lnTo>
                  <a:lnTo>
                    <a:pt x="1986893" y="2578100"/>
                  </a:lnTo>
                  <a:lnTo>
                    <a:pt x="1985455" y="2565400"/>
                  </a:lnTo>
                  <a:close/>
                </a:path>
                <a:path w="4298315" h="4826000">
                  <a:moveTo>
                    <a:pt x="2048044" y="2565400"/>
                  </a:moveTo>
                  <a:lnTo>
                    <a:pt x="1990520" y="2565400"/>
                  </a:lnTo>
                  <a:lnTo>
                    <a:pt x="1986893" y="2578100"/>
                  </a:lnTo>
                  <a:lnTo>
                    <a:pt x="2046034" y="2578100"/>
                  </a:lnTo>
                  <a:lnTo>
                    <a:pt x="2048044" y="2565400"/>
                  </a:lnTo>
                  <a:close/>
                </a:path>
                <a:path w="4298315" h="4826000">
                  <a:moveTo>
                    <a:pt x="1977714" y="2552700"/>
                  </a:moveTo>
                  <a:lnTo>
                    <a:pt x="1975935" y="2565400"/>
                  </a:lnTo>
                  <a:lnTo>
                    <a:pt x="1980135" y="2565400"/>
                  </a:lnTo>
                  <a:lnTo>
                    <a:pt x="1977714" y="2552700"/>
                  </a:lnTo>
                  <a:close/>
                </a:path>
                <a:path w="4298315" h="4826000">
                  <a:moveTo>
                    <a:pt x="1992340" y="2552700"/>
                  </a:moveTo>
                  <a:lnTo>
                    <a:pt x="1980135" y="2565400"/>
                  </a:lnTo>
                  <a:lnTo>
                    <a:pt x="1998334" y="2565400"/>
                  </a:lnTo>
                  <a:lnTo>
                    <a:pt x="1992340" y="2552700"/>
                  </a:lnTo>
                  <a:close/>
                </a:path>
                <a:path w="4298315" h="4826000">
                  <a:moveTo>
                    <a:pt x="2020909" y="2540000"/>
                  </a:moveTo>
                  <a:lnTo>
                    <a:pt x="2008396" y="2540000"/>
                  </a:lnTo>
                  <a:lnTo>
                    <a:pt x="2006551" y="2552700"/>
                  </a:lnTo>
                  <a:lnTo>
                    <a:pt x="1998334" y="2565400"/>
                  </a:lnTo>
                  <a:lnTo>
                    <a:pt x="2053252" y="2565400"/>
                  </a:lnTo>
                  <a:lnTo>
                    <a:pt x="2063557" y="2552700"/>
                  </a:lnTo>
                  <a:lnTo>
                    <a:pt x="2019570" y="2552700"/>
                  </a:lnTo>
                  <a:lnTo>
                    <a:pt x="2020909" y="2540000"/>
                  </a:lnTo>
                  <a:close/>
                </a:path>
                <a:path w="4298315" h="4826000">
                  <a:moveTo>
                    <a:pt x="2077374" y="2540000"/>
                  </a:moveTo>
                  <a:lnTo>
                    <a:pt x="2025093" y="2540000"/>
                  </a:lnTo>
                  <a:lnTo>
                    <a:pt x="2021242" y="2552700"/>
                  </a:lnTo>
                  <a:lnTo>
                    <a:pt x="2073925" y="2552700"/>
                  </a:lnTo>
                  <a:lnTo>
                    <a:pt x="2077374" y="2540000"/>
                  </a:lnTo>
                  <a:close/>
                </a:path>
                <a:path w="4298315" h="4826000">
                  <a:moveTo>
                    <a:pt x="2012586" y="2527300"/>
                  </a:moveTo>
                  <a:lnTo>
                    <a:pt x="2011144" y="2527300"/>
                  </a:lnTo>
                  <a:lnTo>
                    <a:pt x="2009199" y="2540000"/>
                  </a:lnTo>
                  <a:lnTo>
                    <a:pt x="2012586" y="2527300"/>
                  </a:lnTo>
                  <a:close/>
                </a:path>
                <a:path w="4298315" h="4826000">
                  <a:moveTo>
                    <a:pt x="2076172" y="2514600"/>
                  </a:moveTo>
                  <a:lnTo>
                    <a:pt x="2031987" y="2514600"/>
                  </a:lnTo>
                  <a:lnTo>
                    <a:pt x="2024193" y="2527300"/>
                  </a:lnTo>
                  <a:lnTo>
                    <a:pt x="2016958" y="2527300"/>
                  </a:lnTo>
                  <a:lnTo>
                    <a:pt x="2016167" y="2540000"/>
                  </a:lnTo>
                  <a:lnTo>
                    <a:pt x="2076901" y="2540000"/>
                  </a:lnTo>
                  <a:lnTo>
                    <a:pt x="2075501" y="2527300"/>
                  </a:lnTo>
                  <a:lnTo>
                    <a:pt x="2076172" y="2514600"/>
                  </a:lnTo>
                  <a:close/>
                </a:path>
                <a:path w="4298315" h="4826000">
                  <a:moveTo>
                    <a:pt x="2018649" y="2514600"/>
                  </a:moveTo>
                  <a:lnTo>
                    <a:pt x="2015287" y="2527300"/>
                  </a:lnTo>
                  <a:lnTo>
                    <a:pt x="2016958" y="2527300"/>
                  </a:lnTo>
                  <a:lnTo>
                    <a:pt x="2018649" y="2514600"/>
                  </a:lnTo>
                  <a:close/>
                </a:path>
                <a:path w="4298315" h="4826000">
                  <a:moveTo>
                    <a:pt x="2121366" y="2489200"/>
                  </a:moveTo>
                  <a:lnTo>
                    <a:pt x="2079333" y="2489200"/>
                  </a:lnTo>
                  <a:lnTo>
                    <a:pt x="2074691" y="2501900"/>
                  </a:lnTo>
                  <a:lnTo>
                    <a:pt x="2069238" y="2514600"/>
                  </a:lnTo>
                  <a:lnTo>
                    <a:pt x="2076172" y="2514600"/>
                  </a:lnTo>
                  <a:lnTo>
                    <a:pt x="2087677" y="2527300"/>
                  </a:lnTo>
                  <a:lnTo>
                    <a:pt x="2101400" y="2514600"/>
                  </a:lnTo>
                  <a:lnTo>
                    <a:pt x="2107366" y="2501900"/>
                  </a:lnTo>
                  <a:lnTo>
                    <a:pt x="2113939" y="2501900"/>
                  </a:lnTo>
                  <a:lnTo>
                    <a:pt x="2121366" y="2489200"/>
                  </a:lnTo>
                  <a:close/>
                </a:path>
                <a:path w="4298315" h="4826000">
                  <a:moveTo>
                    <a:pt x="2023968" y="2501900"/>
                  </a:moveTo>
                  <a:lnTo>
                    <a:pt x="2021634" y="2501900"/>
                  </a:lnTo>
                  <a:lnTo>
                    <a:pt x="2020663" y="2514600"/>
                  </a:lnTo>
                  <a:lnTo>
                    <a:pt x="2023968" y="2501900"/>
                  </a:lnTo>
                  <a:close/>
                </a:path>
                <a:path w="4298315" h="4826000">
                  <a:moveTo>
                    <a:pt x="2026669" y="2501900"/>
                  </a:moveTo>
                  <a:lnTo>
                    <a:pt x="2023968" y="2501900"/>
                  </a:lnTo>
                  <a:lnTo>
                    <a:pt x="2023275" y="2514600"/>
                  </a:lnTo>
                  <a:lnTo>
                    <a:pt x="2025509" y="2514600"/>
                  </a:lnTo>
                  <a:lnTo>
                    <a:pt x="2026669" y="2501900"/>
                  </a:lnTo>
                  <a:close/>
                </a:path>
                <a:path w="4298315" h="4826000">
                  <a:moveTo>
                    <a:pt x="2064689" y="2501900"/>
                  </a:moveTo>
                  <a:lnTo>
                    <a:pt x="2036511" y="2501900"/>
                  </a:lnTo>
                  <a:lnTo>
                    <a:pt x="2043077" y="2514600"/>
                  </a:lnTo>
                  <a:lnTo>
                    <a:pt x="2062979" y="2514600"/>
                  </a:lnTo>
                  <a:lnTo>
                    <a:pt x="2064689" y="2501900"/>
                  </a:lnTo>
                  <a:close/>
                </a:path>
                <a:path w="4298315" h="4826000">
                  <a:moveTo>
                    <a:pt x="2046009" y="2489200"/>
                  </a:moveTo>
                  <a:lnTo>
                    <a:pt x="2037773" y="2489200"/>
                  </a:lnTo>
                  <a:lnTo>
                    <a:pt x="2034559" y="2501900"/>
                  </a:lnTo>
                  <a:lnTo>
                    <a:pt x="2045287" y="2501900"/>
                  </a:lnTo>
                  <a:lnTo>
                    <a:pt x="2046009" y="2489200"/>
                  </a:lnTo>
                  <a:close/>
                </a:path>
                <a:path w="4298315" h="4826000">
                  <a:moveTo>
                    <a:pt x="2053073" y="2489200"/>
                  </a:moveTo>
                  <a:lnTo>
                    <a:pt x="2050163" y="2489200"/>
                  </a:lnTo>
                  <a:lnTo>
                    <a:pt x="2052842" y="2501900"/>
                  </a:lnTo>
                  <a:lnTo>
                    <a:pt x="2057235" y="2501900"/>
                  </a:lnTo>
                  <a:lnTo>
                    <a:pt x="2053073" y="2489200"/>
                  </a:lnTo>
                  <a:close/>
                </a:path>
                <a:path w="4298315" h="4826000">
                  <a:moveTo>
                    <a:pt x="2072555" y="2489200"/>
                  </a:moveTo>
                  <a:lnTo>
                    <a:pt x="2059803" y="2489200"/>
                  </a:lnTo>
                  <a:lnTo>
                    <a:pt x="2057235" y="2501900"/>
                  </a:lnTo>
                  <a:lnTo>
                    <a:pt x="2069654" y="2501900"/>
                  </a:lnTo>
                  <a:lnTo>
                    <a:pt x="2072555" y="2489200"/>
                  </a:lnTo>
                  <a:close/>
                </a:path>
                <a:path w="4298315" h="4826000">
                  <a:moveTo>
                    <a:pt x="2069687" y="2476500"/>
                  </a:moveTo>
                  <a:lnTo>
                    <a:pt x="2062608" y="2476500"/>
                  </a:lnTo>
                  <a:lnTo>
                    <a:pt x="2061389" y="2489200"/>
                  </a:lnTo>
                  <a:lnTo>
                    <a:pt x="2070227" y="2489200"/>
                  </a:lnTo>
                  <a:lnTo>
                    <a:pt x="2069687" y="2476500"/>
                  </a:lnTo>
                  <a:close/>
                </a:path>
                <a:path w="4298315" h="4826000">
                  <a:moveTo>
                    <a:pt x="2084159" y="2476500"/>
                  </a:moveTo>
                  <a:lnTo>
                    <a:pt x="2072030" y="2476500"/>
                  </a:lnTo>
                  <a:lnTo>
                    <a:pt x="2070227" y="2489200"/>
                  </a:lnTo>
                  <a:lnTo>
                    <a:pt x="2082816" y="2489200"/>
                  </a:lnTo>
                  <a:lnTo>
                    <a:pt x="2084159" y="2476500"/>
                  </a:lnTo>
                  <a:close/>
                </a:path>
                <a:path w="4298315" h="4826000">
                  <a:moveTo>
                    <a:pt x="2117715" y="2476500"/>
                  </a:moveTo>
                  <a:lnTo>
                    <a:pt x="2084159" y="2476500"/>
                  </a:lnTo>
                  <a:lnTo>
                    <a:pt x="2084660" y="2489200"/>
                  </a:lnTo>
                  <a:lnTo>
                    <a:pt x="2119933" y="2489200"/>
                  </a:lnTo>
                  <a:lnTo>
                    <a:pt x="2117715" y="2476500"/>
                  </a:lnTo>
                  <a:close/>
                </a:path>
                <a:path w="4298315" h="4826000">
                  <a:moveTo>
                    <a:pt x="2137953" y="2463800"/>
                  </a:moveTo>
                  <a:lnTo>
                    <a:pt x="2066394" y="2463800"/>
                  </a:lnTo>
                  <a:lnTo>
                    <a:pt x="2064071" y="2476500"/>
                  </a:lnTo>
                  <a:lnTo>
                    <a:pt x="2136841" y="2476500"/>
                  </a:lnTo>
                  <a:lnTo>
                    <a:pt x="2137953" y="2463800"/>
                  </a:lnTo>
                  <a:close/>
                </a:path>
                <a:path w="4298315" h="4826000">
                  <a:moveTo>
                    <a:pt x="2101587" y="2451100"/>
                  </a:moveTo>
                  <a:lnTo>
                    <a:pt x="2090564" y="2451100"/>
                  </a:lnTo>
                  <a:lnTo>
                    <a:pt x="2085434" y="2463800"/>
                  </a:lnTo>
                  <a:lnTo>
                    <a:pt x="2097012" y="2463800"/>
                  </a:lnTo>
                  <a:lnTo>
                    <a:pt x="2101587" y="2451100"/>
                  </a:lnTo>
                  <a:close/>
                </a:path>
                <a:path w="4298315" h="4826000">
                  <a:moveTo>
                    <a:pt x="2136851" y="2451100"/>
                  </a:moveTo>
                  <a:lnTo>
                    <a:pt x="2101983" y="2451100"/>
                  </a:lnTo>
                  <a:lnTo>
                    <a:pt x="2100087" y="2463800"/>
                  </a:lnTo>
                  <a:lnTo>
                    <a:pt x="2136334" y="2463800"/>
                  </a:lnTo>
                  <a:lnTo>
                    <a:pt x="2136851" y="2451100"/>
                  </a:lnTo>
                  <a:close/>
                </a:path>
                <a:path w="4298315" h="4826000">
                  <a:moveTo>
                    <a:pt x="2138086" y="2400300"/>
                  </a:moveTo>
                  <a:lnTo>
                    <a:pt x="2125898" y="2400300"/>
                  </a:lnTo>
                  <a:lnTo>
                    <a:pt x="2118278" y="2413000"/>
                  </a:lnTo>
                  <a:lnTo>
                    <a:pt x="2109527" y="2425700"/>
                  </a:lnTo>
                  <a:lnTo>
                    <a:pt x="2099561" y="2438400"/>
                  </a:lnTo>
                  <a:lnTo>
                    <a:pt x="2097719" y="2438400"/>
                  </a:lnTo>
                  <a:lnTo>
                    <a:pt x="2094835" y="2451100"/>
                  </a:lnTo>
                  <a:lnTo>
                    <a:pt x="2158044" y="2451100"/>
                  </a:lnTo>
                  <a:lnTo>
                    <a:pt x="2161717" y="2438400"/>
                  </a:lnTo>
                  <a:lnTo>
                    <a:pt x="2162177" y="2425700"/>
                  </a:lnTo>
                  <a:lnTo>
                    <a:pt x="2147553" y="2425700"/>
                  </a:lnTo>
                  <a:lnTo>
                    <a:pt x="2141329" y="2413000"/>
                  </a:lnTo>
                  <a:lnTo>
                    <a:pt x="2139229" y="2403363"/>
                  </a:lnTo>
                  <a:lnTo>
                    <a:pt x="2138086" y="2400300"/>
                  </a:lnTo>
                  <a:close/>
                </a:path>
                <a:path w="4298315" h="4826000">
                  <a:moveTo>
                    <a:pt x="2092749" y="2425700"/>
                  </a:moveTo>
                  <a:lnTo>
                    <a:pt x="2091841" y="2438400"/>
                  </a:lnTo>
                  <a:lnTo>
                    <a:pt x="2097205" y="2438400"/>
                  </a:lnTo>
                  <a:lnTo>
                    <a:pt x="2092749" y="2425700"/>
                  </a:lnTo>
                  <a:close/>
                </a:path>
                <a:path w="4298315" h="4826000">
                  <a:moveTo>
                    <a:pt x="2184074" y="2413000"/>
                  </a:moveTo>
                  <a:lnTo>
                    <a:pt x="2162053" y="2413000"/>
                  </a:lnTo>
                  <a:lnTo>
                    <a:pt x="2162177" y="2425700"/>
                  </a:lnTo>
                  <a:lnTo>
                    <a:pt x="2169413" y="2425700"/>
                  </a:lnTo>
                  <a:lnTo>
                    <a:pt x="2175277" y="2438400"/>
                  </a:lnTo>
                  <a:lnTo>
                    <a:pt x="2180047" y="2425700"/>
                  </a:lnTo>
                  <a:lnTo>
                    <a:pt x="2184074" y="2413000"/>
                  </a:lnTo>
                  <a:close/>
                </a:path>
                <a:path w="4298315" h="4826000">
                  <a:moveTo>
                    <a:pt x="2139229" y="2403363"/>
                  </a:moveTo>
                  <a:lnTo>
                    <a:pt x="2141329" y="2413000"/>
                  </a:lnTo>
                  <a:lnTo>
                    <a:pt x="2147553" y="2425700"/>
                  </a:lnTo>
                  <a:lnTo>
                    <a:pt x="2162177" y="2425700"/>
                  </a:lnTo>
                  <a:lnTo>
                    <a:pt x="2162053" y="2413000"/>
                  </a:lnTo>
                  <a:lnTo>
                    <a:pt x="2142822" y="2413000"/>
                  </a:lnTo>
                  <a:lnTo>
                    <a:pt x="2139229" y="2403363"/>
                  </a:lnTo>
                  <a:close/>
                </a:path>
                <a:path w="4298315" h="4826000">
                  <a:moveTo>
                    <a:pt x="2214891" y="2387600"/>
                  </a:moveTo>
                  <a:lnTo>
                    <a:pt x="2139491" y="2387600"/>
                  </a:lnTo>
                  <a:lnTo>
                    <a:pt x="2138561" y="2400300"/>
                  </a:lnTo>
                  <a:lnTo>
                    <a:pt x="2139229" y="2403363"/>
                  </a:lnTo>
                  <a:lnTo>
                    <a:pt x="2142822" y="2413000"/>
                  </a:lnTo>
                  <a:lnTo>
                    <a:pt x="2187706" y="2413000"/>
                  </a:lnTo>
                  <a:lnTo>
                    <a:pt x="2191293" y="2400300"/>
                  </a:lnTo>
                  <a:lnTo>
                    <a:pt x="2209850" y="2400300"/>
                  </a:lnTo>
                  <a:lnTo>
                    <a:pt x="2214891" y="2387600"/>
                  </a:lnTo>
                  <a:close/>
                </a:path>
                <a:path w="4298315" h="4826000">
                  <a:moveTo>
                    <a:pt x="2220363" y="2374900"/>
                  </a:moveTo>
                  <a:lnTo>
                    <a:pt x="2146685" y="2374900"/>
                  </a:lnTo>
                  <a:lnTo>
                    <a:pt x="2143452" y="2387600"/>
                  </a:lnTo>
                  <a:lnTo>
                    <a:pt x="2218693" y="2387600"/>
                  </a:lnTo>
                  <a:lnTo>
                    <a:pt x="2220363" y="2374900"/>
                  </a:lnTo>
                  <a:close/>
                </a:path>
                <a:path w="4298315" h="4826000">
                  <a:moveTo>
                    <a:pt x="2154111" y="2362200"/>
                  </a:moveTo>
                  <a:lnTo>
                    <a:pt x="2151321" y="2362200"/>
                  </a:lnTo>
                  <a:lnTo>
                    <a:pt x="2149278" y="2374900"/>
                  </a:lnTo>
                  <a:lnTo>
                    <a:pt x="2152425" y="2374900"/>
                  </a:lnTo>
                  <a:lnTo>
                    <a:pt x="2154111" y="2362200"/>
                  </a:lnTo>
                  <a:close/>
                </a:path>
                <a:path w="4298315" h="4826000">
                  <a:moveTo>
                    <a:pt x="2222125" y="2362200"/>
                  </a:moveTo>
                  <a:lnTo>
                    <a:pt x="2173136" y="2362200"/>
                  </a:lnTo>
                  <a:lnTo>
                    <a:pt x="2167702" y="2374900"/>
                  </a:lnTo>
                  <a:lnTo>
                    <a:pt x="2221770" y="2374900"/>
                  </a:lnTo>
                  <a:lnTo>
                    <a:pt x="2222125" y="2362200"/>
                  </a:lnTo>
                  <a:close/>
                </a:path>
                <a:path w="4298315" h="4826000">
                  <a:moveTo>
                    <a:pt x="2173085" y="2350835"/>
                  </a:moveTo>
                  <a:lnTo>
                    <a:pt x="2161470" y="2362200"/>
                  </a:lnTo>
                  <a:lnTo>
                    <a:pt x="2169186" y="2362200"/>
                  </a:lnTo>
                  <a:lnTo>
                    <a:pt x="2173085" y="2350835"/>
                  </a:lnTo>
                  <a:close/>
                </a:path>
                <a:path w="4298315" h="4826000">
                  <a:moveTo>
                    <a:pt x="2223169" y="2349500"/>
                  </a:moveTo>
                  <a:lnTo>
                    <a:pt x="2180493" y="2349500"/>
                  </a:lnTo>
                  <a:lnTo>
                    <a:pt x="2177659" y="2362200"/>
                  </a:lnTo>
                  <a:lnTo>
                    <a:pt x="2223150" y="2362200"/>
                  </a:lnTo>
                  <a:lnTo>
                    <a:pt x="2223169" y="2349500"/>
                  </a:lnTo>
                  <a:close/>
                </a:path>
                <a:path w="4298315" h="4826000">
                  <a:moveTo>
                    <a:pt x="2247728" y="2349500"/>
                  </a:moveTo>
                  <a:lnTo>
                    <a:pt x="2232646" y="2349500"/>
                  </a:lnTo>
                  <a:lnTo>
                    <a:pt x="2237592" y="2362200"/>
                  </a:lnTo>
                  <a:lnTo>
                    <a:pt x="2242755" y="2362200"/>
                  </a:lnTo>
                  <a:lnTo>
                    <a:pt x="2247728" y="2349500"/>
                  </a:lnTo>
                  <a:close/>
                </a:path>
                <a:path w="4298315" h="4826000">
                  <a:moveTo>
                    <a:pt x="2179985" y="2336800"/>
                  </a:moveTo>
                  <a:lnTo>
                    <a:pt x="2173495" y="2336800"/>
                  </a:lnTo>
                  <a:lnTo>
                    <a:pt x="2172513" y="2349500"/>
                  </a:lnTo>
                  <a:lnTo>
                    <a:pt x="2173543" y="2349500"/>
                  </a:lnTo>
                  <a:lnTo>
                    <a:pt x="2173085" y="2350835"/>
                  </a:lnTo>
                  <a:lnTo>
                    <a:pt x="2174451" y="2349500"/>
                  </a:lnTo>
                  <a:lnTo>
                    <a:pt x="2179985" y="2336800"/>
                  </a:lnTo>
                  <a:close/>
                </a:path>
                <a:path w="4298315" h="4826000">
                  <a:moveTo>
                    <a:pt x="2188486" y="2336800"/>
                  </a:moveTo>
                  <a:lnTo>
                    <a:pt x="2182622" y="2336800"/>
                  </a:lnTo>
                  <a:lnTo>
                    <a:pt x="2180797" y="2349500"/>
                  </a:lnTo>
                  <a:lnTo>
                    <a:pt x="2190362" y="2349500"/>
                  </a:lnTo>
                  <a:lnTo>
                    <a:pt x="2188486" y="2336800"/>
                  </a:lnTo>
                  <a:close/>
                </a:path>
                <a:path w="4298315" h="4826000">
                  <a:moveTo>
                    <a:pt x="2255484" y="2336800"/>
                  </a:moveTo>
                  <a:lnTo>
                    <a:pt x="2191936" y="2336800"/>
                  </a:lnTo>
                  <a:lnTo>
                    <a:pt x="2192222" y="2349500"/>
                  </a:lnTo>
                  <a:lnTo>
                    <a:pt x="2252107" y="2349500"/>
                  </a:lnTo>
                  <a:lnTo>
                    <a:pt x="2255484" y="2336800"/>
                  </a:lnTo>
                  <a:close/>
                </a:path>
                <a:path w="4298315" h="4826000">
                  <a:moveTo>
                    <a:pt x="2272291" y="2311400"/>
                  </a:moveTo>
                  <a:lnTo>
                    <a:pt x="2210575" y="2311400"/>
                  </a:lnTo>
                  <a:lnTo>
                    <a:pt x="2205018" y="2324100"/>
                  </a:lnTo>
                  <a:lnTo>
                    <a:pt x="2196687" y="2324100"/>
                  </a:lnTo>
                  <a:lnTo>
                    <a:pt x="2187426" y="2336800"/>
                  </a:lnTo>
                  <a:lnTo>
                    <a:pt x="2263601" y="2336800"/>
                  </a:lnTo>
                  <a:lnTo>
                    <a:pt x="2267036" y="2324100"/>
                  </a:lnTo>
                  <a:lnTo>
                    <a:pt x="2272291" y="2311400"/>
                  </a:lnTo>
                  <a:close/>
                </a:path>
                <a:path w="4298315" h="4826000">
                  <a:moveTo>
                    <a:pt x="2266311" y="2286000"/>
                  </a:moveTo>
                  <a:lnTo>
                    <a:pt x="2237681" y="2286000"/>
                  </a:lnTo>
                  <a:lnTo>
                    <a:pt x="2233126" y="2298700"/>
                  </a:lnTo>
                  <a:lnTo>
                    <a:pt x="2226257" y="2311400"/>
                  </a:lnTo>
                  <a:lnTo>
                    <a:pt x="2282300" y="2311400"/>
                  </a:lnTo>
                  <a:lnTo>
                    <a:pt x="2291769" y="2298700"/>
                  </a:lnTo>
                  <a:lnTo>
                    <a:pt x="2270602" y="2298700"/>
                  </a:lnTo>
                  <a:lnTo>
                    <a:pt x="2266311" y="2286000"/>
                  </a:lnTo>
                  <a:close/>
                </a:path>
                <a:path w="4298315" h="4826000">
                  <a:moveTo>
                    <a:pt x="2222872" y="2286000"/>
                  </a:moveTo>
                  <a:lnTo>
                    <a:pt x="2219446" y="2298700"/>
                  </a:lnTo>
                  <a:lnTo>
                    <a:pt x="2223960" y="2298700"/>
                  </a:lnTo>
                  <a:lnTo>
                    <a:pt x="2222872" y="2286000"/>
                  </a:lnTo>
                  <a:close/>
                </a:path>
                <a:path w="4298315" h="4826000">
                  <a:moveTo>
                    <a:pt x="2303494" y="2273300"/>
                  </a:moveTo>
                  <a:lnTo>
                    <a:pt x="2289276" y="2273300"/>
                  </a:lnTo>
                  <a:lnTo>
                    <a:pt x="2293352" y="2286000"/>
                  </a:lnTo>
                  <a:lnTo>
                    <a:pt x="2292215" y="2286000"/>
                  </a:lnTo>
                  <a:lnTo>
                    <a:pt x="2287171" y="2298700"/>
                  </a:lnTo>
                  <a:lnTo>
                    <a:pt x="2291769" y="2298700"/>
                  </a:lnTo>
                  <a:lnTo>
                    <a:pt x="2303494" y="2273300"/>
                  </a:lnTo>
                  <a:close/>
                </a:path>
                <a:path w="4298315" h="4826000">
                  <a:moveTo>
                    <a:pt x="2288898" y="2273300"/>
                  </a:moveTo>
                  <a:lnTo>
                    <a:pt x="2237658" y="2273300"/>
                  </a:lnTo>
                  <a:lnTo>
                    <a:pt x="2232321" y="2286000"/>
                  </a:lnTo>
                  <a:lnTo>
                    <a:pt x="2279358" y="2286000"/>
                  </a:lnTo>
                  <a:lnTo>
                    <a:pt x="2288898" y="2273300"/>
                  </a:lnTo>
                  <a:close/>
                </a:path>
                <a:path w="4298315" h="4826000">
                  <a:moveTo>
                    <a:pt x="2273854" y="2260600"/>
                  </a:moveTo>
                  <a:lnTo>
                    <a:pt x="2259538" y="2260600"/>
                  </a:lnTo>
                  <a:lnTo>
                    <a:pt x="2254506" y="2273300"/>
                  </a:lnTo>
                  <a:lnTo>
                    <a:pt x="2274074" y="2273300"/>
                  </a:lnTo>
                  <a:lnTo>
                    <a:pt x="2273854" y="2260600"/>
                  </a:lnTo>
                  <a:close/>
                </a:path>
                <a:path w="4298315" h="4826000">
                  <a:moveTo>
                    <a:pt x="2323335" y="2260600"/>
                  </a:moveTo>
                  <a:lnTo>
                    <a:pt x="2273854" y="2260600"/>
                  </a:lnTo>
                  <a:lnTo>
                    <a:pt x="2274074" y="2273300"/>
                  </a:lnTo>
                  <a:lnTo>
                    <a:pt x="2314616" y="2273300"/>
                  </a:lnTo>
                  <a:lnTo>
                    <a:pt x="2323335" y="2260600"/>
                  </a:lnTo>
                  <a:close/>
                </a:path>
                <a:path w="4298315" h="4826000">
                  <a:moveTo>
                    <a:pt x="2335149" y="2247900"/>
                  </a:moveTo>
                  <a:lnTo>
                    <a:pt x="2258861" y="2247900"/>
                  </a:lnTo>
                  <a:lnTo>
                    <a:pt x="2261468" y="2260600"/>
                  </a:lnTo>
                  <a:lnTo>
                    <a:pt x="2329264" y="2260600"/>
                  </a:lnTo>
                  <a:lnTo>
                    <a:pt x="2335149" y="2247900"/>
                  </a:lnTo>
                  <a:close/>
                </a:path>
                <a:path w="4298315" h="4826000">
                  <a:moveTo>
                    <a:pt x="2281294" y="2222500"/>
                  </a:moveTo>
                  <a:lnTo>
                    <a:pt x="2274347" y="2222500"/>
                  </a:lnTo>
                  <a:lnTo>
                    <a:pt x="2267051" y="2235200"/>
                  </a:lnTo>
                  <a:lnTo>
                    <a:pt x="2261306" y="2247900"/>
                  </a:lnTo>
                  <a:lnTo>
                    <a:pt x="2266929" y="2247900"/>
                  </a:lnTo>
                  <a:lnTo>
                    <a:pt x="2273177" y="2235200"/>
                  </a:lnTo>
                  <a:lnTo>
                    <a:pt x="2276487" y="2235200"/>
                  </a:lnTo>
                  <a:lnTo>
                    <a:pt x="2281255" y="2222651"/>
                  </a:lnTo>
                  <a:lnTo>
                    <a:pt x="2281294" y="2222500"/>
                  </a:lnTo>
                  <a:close/>
                </a:path>
                <a:path w="4298315" h="4826000">
                  <a:moveTo>
                    <a:pt x="2328021" y="2235200"/>
                  </a:moveTo>
                  <a:lnTo>
                    <a:pt x="2279394" y="2235200"/>
                  </a:lnTo>
                  <a:lnTo>
                    <a:pt x="2281100" y="2247900"/>
                  </a:lnTo>
                  <a:lnTo>
                    <a:pt x="2323539" y="2247900"/>
                  </a:lnTo>
                  <a:lnTo>
                    <a:pt x="2328021" y="2235200"/>
                  </a:lnTo>
                  <a:close/>
                </a:path>
                <a:path w="4298315" h="4826000">
                  <a:moveTo>
                    <a:pt x="2286588" y="2222500"/>
                  </a:moveTo>
                  <a:lnTo>
                    <a:pt x="2281313" y="2222500"/>
                  </a:lnTo>
                  <a:lnTo>
                    <a:pt x="2281255" y="2222651"/>
                  </a:lnTo>
                  <a:lnTo>
                    <a:pt x="2278054" y="2235200"/>
                  </a:lnTo>
                  <a:lnTo>
                    <a:pt x="2290057" y="2235200"/>
                  </a:lnTo>
                  <a:lnTo>
                    <a:pt x="2286588" y="2222500"/>
                  </a:lnTo>
                  <a:close/>
                </a:path>
                <a:path w="4298315" h="4826000">
                  <a:moveTo>
                    <a:pt x="2303576" y="2209800"/>
                  </a:moveTo>
                  <a:lnTo>
                    <a:pt x="2298542" y="2209800"/>
                  </a:lnTo>
                  <a:lnTo>
                    <a:pt x="2296135" y="2222651"/>
                  </a:lnTo>
                  <a:lnTo>
                    <a:pt x="2294305" y="2235200"/>
                  </a:lnTo>
                  <a:lnTo>
                    <a:pt x="2344816" y="2235200"/>
                  </a:lnTo>
                  <a:lnTo>
                    <a:pt x="2349006" y="2222500"/>
                  </a:lnTo>
                  <a:lnTo>
                    <a:pt x="2302996" y="2222500"/>
                  </a:lnTo>
                  <a:lnTo>
                    <a:pt x="2303576" y="2209800"/>
                  </a:lnTo>
                  <a:close/>
                </a:path>
                <a:path w="4298315" h="4826000">
                  <a:moveTo>
                    <a:pt x="2388825" y="2184400"/>
                  </a:moveTo>
                  <a:lnTo>
                    <a:pt x="2311894" y="2184400"/>
                  </a:lnTo>
                  <a:lnTo>
                    <a:pt x="2307066" y="2197100"/>
                  </a:lnTo>
                  <a:lnTo>
                    <a:pt x="2328395" y="2197100"/>
                  </a:lnTo>
                  <a:lnTo>
                    <a:pt x="2329886" y="2209800"/>
                  </a:lnTo>
                  <a:lnTo>
                    <a:pt x="2308649" y="2209800"/>
                  </a:lnTo>
                  <a:lnTo>
                    <a:pt x="2307636" y="2222500"/>
                  </a:lnTo>
                  <a:lnTo>
                    <a:pt x="2354608" y="2222500"/>
                  </a:lnTo>
                  <a:lnTo>
                    <a:pt x="2350092" y="2235200"/>
                  </a:lnTo>
                  <a:lnTo>
                    <a:pt x="2357030" y="2235200"/>
                  </a:lnTo>
                  <a:lnTo>
                    <a:pt x="2365507" y="2222500"/>
                  </a:lnTo>
                  <a:lnTo>
                    <a:pt x="2372667" y="2209800"/>
                  </a:lnTo>
                  <a:lnTo>
                    <a:pt x="2379957" y="2197100"/>
                  </a:lnTo>
                  <a:lnTo>
                    <a:pt x="2388825" y="2184400"/>
                  </a:lnTo>
                  <a:close/>
                </a:path>
                <a:path w="4298315" h="4826000">
                  <a:moveTo>
                    <a:pt x="2281313" y="2222500"/>
                  </a:moveTo>
                  <a:lnTo>
                    <a:pt x="2281255" y="2222651"/>
                  </a:lnTo>
                  <a:lnTo>
                    <a:pt x="2281313" y="2222500"/>
                  </a:lnTo>
                  <a:close/>
                </a:path>
                <a:path w="4298315" h="4826000">
                  <a:moveTo>
                    <a:pt x="2295996" y="2209987"/>
                  </a:moveTo>
                  <a:lnTo>
                    <a:pt x="2289939" y="2222500"/>
                  </a:lnTo>
                  <a:lnTo>
                    <a:pt x="2292712" y="2222500"/>
                  </a:lnTo>
                  <a:lnTo>
                    <a:pt x="2295996" y="2209987"/>
                  </a:lnTo>
                  <a:close/>
                </a:path>
                <a:path w="4298315" h="4826000">
                  <a:moveTo>
                    <a:pt x="2296087" y="2209800"/>
                  </a:moveTo>
                  <a:lnTo>
                    <a:pt x="2295996" y="2209987"/>
                  </a:lnTo>
                  <a:lnTo>
                    <a:pt x="2296087" y="2209800"/>
                  </a:lnTo>
                  <a:close/>
                </a:path>
                <a:path w="4298315" h="4826000">
                  <a:moveTo>
                    <a:pt x="2301578" y="2197100"/>
                  </a:moveTo>
                  <a:lnTo>
                    <a:pt x="2295127" y="2197100"/>
                  </a:lnTo>
                  <a:lnTo>
                    <a:pt x="2292105" y="2209800"/>
                  </a:lnTo>
                  <a:lnTo>
                    <a:pt x="2298713" y="2209800"/>
                  </a:lnTo>
                  <a:lnTo>
                    <a:pt x="2301578" y="2197100"/>
                  </a:lnTo>
                  <a:close/>
                </a:path>
                <a:path w="4298315" h="4826000">
                  <a:moveTo>
                    <a:pt x="2326045" y="2197100"/>
                  </a:moveTo>
                  <a:lnTo>
                    <a:pt x="2313501" y="2197100"/>
                  </a:lnTo>
                  <a:lnTo>
                    <a:pt x="2307056" y="2209800"/>
                  </a:lnTo>
                  <a:lnTo>
                    <a:pt x="2329274" y="2209800"/>
                  </a:lnTo>
                  <a:lnTo>
                    <a:pt x="2326045" y="2197100"/>
                  </a:lnTo>
                  <a:close/>
                </a:path>
                <a:path w="4298315" h="4826000">
                  <a:moveTo>
                    <a:pt x="2388773" y="2171700"/>
                  </a:moveTo>
                  <a:lnTo>
                    <a:pt x="2328637" y="2171700"/>
                  </a:lnTo>
                  <a:lnTo>
                    <a:pt x="2322789" y="2184400"/>
                  </a:lnTo>
                  <a:lnTo>
                    <a:pt x="2387186" y="2184400"/>
                  </a:lnTo>
                  <a:lnTo>
                    <a:pt x="2388773" y="2171700"/>
                  </a:lnTo>
                  <a:close/>
                </a:path>
                <a:path w="4298315" h="4826000">
                  <a:moveTo>
                    <a:pt x="2404716" y="2171700"/>
                  </a:moveTo>
                  <a:lnTo>
                    <a:pt x="2394282" y="2171700"/>
                  </a:lnTo>
                  <a:lnTo>
                    <a:pt x="2391634" y="2184400"/>
                  </a:lnTo>
                  <a:lnTo>
                    <a:pt x="2399886" y="2184400"/>
                  </a:lnTo>
                  <a:lnTo>
                    <a:pt x="2404716" y="2171700"/>
                  </a:lnTo>
                  <a:close/>
                </a:path>
                <a:path w="4298315" h="4826000">
                  <a:moveTo>
                    <a:pt x="2332382" y="2159000"/>
                  </a:moveTo>
                  <a:lnTo>
                    <a:pt x="2332250" y="2159000"/>
                  </a:lnTo>
                  <a:lnTo>
                    <a:pt x="2326465" y="2171700"/>
                  </a:lnTo>
                  <a:lnTo>
                    <a:pt x="2328637" y="2171700"/>
                  </a:lnTo>
                  <a:lnTo>
                    <a:pt x="2332382" y="2159000"/>
                  </a:lnTo>
                  <a:close/>
                </a:path>
                <a:path w="4298315" h="4826000">
                  <a:moveTo>
                    <a:pt x="2346592" y="2159000"/>
                  </a:moveTo>
                  <a:lnTo>
                    <a:pt x="2342517" y="2159000"/>
                  </a:lnTo>
                  <a:lnTo>
                    <a:pt x="2338856" y="2171700"/>
                  </a:lnTo>
                  <a:lnTo>
                    <a:pt x="2344455" y="2171700"/>
                  </a:lnTo>
                  <a:lnTo>
                    <a:pt x="2346592" y="2159000"/>
                  </a:lnTo>
                  <a:close/>
                </a:path>
                <a:path w="4298315" h="4826000">
                  <a:moveTo>
                    <a:pt x="2353677" y="2146300"/>
                  </a:moveTo>
                  <a:lnTo>
                    <a:pt x="2349778" y="2146300"/>
                  </a:lnTo>
                  <a:lnTo>
                    <a:pt x="2352669" y="2159000"/>
                  </a:lnTo>
                  <a:lnTo>
                    <a:pt x="2348808" y="2171700"/>
                  </a:lnTo>
                  <a:lnTo>
                    <a:pt x="2409875" y="2171700"/>
                  </a:lnTo>
                  <a:lnTo>
                    <a:pt x="2414974" y="2159000"/>
                  </a:lnTo>
                  <a:lnTo>
                    <a:pt x="2361653" y="2159000"/>
                  </a:lnTo>
                  <a:lnTo>
                    <a:pt x="2353677" y="2146300"/>
                  </a:lnTo>
                  <a:close/>
                </a:path>
                <a:path w="4298315" h="4826000">
                  <a:moveTo>
                    <a:pt x="2349778" y="2146300"/>
                  </a:moveTo>
                  <a:lnTo>
                    <a:pt x="2338482" y="2146300"/>
                  </a:lnTo>
                  <a:lnTo>
                    <a:pt x="2336845" y="2159000"/>
                  </a:lnTo>
                  <a:lnTo>
                    <a:pt x="2341902" y="2159000"/>
                  </a:lnTo>
                  <a:lnTo>
                    <a:pt x="2349778" y="2146300"/>
                  </a:lnTo>
                  <a:close/>
                </a:path>
                <a:path w="4298315" h="4826000">
                  <a:moveTo>
                    <a:pt x="2426029" y="2146300"/>
                  </a:moveTo>
                  <a:lnTo>
                    <a:pt x="2361043" y="2146300"/>
                  </a:lnTo>
                  <a:lnTo>
                    <a:pt x="2361653" y="2159000"/>
                  </a:lnTo>
                  <a:lnTo>
                    <a:pt x="2423440" y="2159000"/>
                  </a:lnTo>
                  <a:lnTo>
                    <a:pt x="2426029" y="2146300"/>
                  </a:lnTo>
                  <a:close/>
                </a:path>
                <a:path w="4298315" h="4826000">
                  <a:moveTo>
                    <a:pt x="2361107" y="2133600"/>
                  </a:moveTo>
                  <a:lnTo>
                    <a:pt x="2352962" y="2133600"/>
                  </a:lnTo>
                  <a:lnTo>
                    <a:pt x="2347132" y="2146300"/>
                  </a:lnTo>
                  <a:lnTo>
                    <a:pt x="2359016" y="2146300"/>
                  </a:lnTo>
                  <a:lnTo>
                    <a:pt x="2361107" y="2133600"/>
                  </a:lnTo>
                  <a:close/>
                </a:path>
                <a:path w="4298315" h="4826000">
                  <a:moveTo>
                    <a:pt x="2365685" y="2144058"/>
                  </a:moveTo>
                  <a:lnTo>
                    <a:pt x="2365144" y="2146300"/>
                  </a:lnTo>
                  <a:lnTo>
                    <a:pt x="2365734" y="2146300"/>
                  </a:lnTo>
                  <a:lnTo>
                    <a:pt x="2365685" y="2144058"/>
                  </a:lnTo>
                  <a:close/>
                </a:path>
                <a:path w="4298315" h="4826000">
                  <a:moveTo>
                    <a:pt x="2436150" y="2133600"/>
                  </a:moveTo>
                  <a:lnTo>
                    <a:pt x="2372654" y="2133600"/>
                  </a:lnTo>
                  <a:lnTo>
                    <a:pt x="2369539" y="2146300"/>
                  </a:lnTo>
                  <a:lnTo>
                    <a:pt x="2428063" y="2146300"/>
                  </a:lnTo>
                  <a:lnTo>
                    <a:pt x="2436150" y="2133600"/>
                  </a:lnTo>
                  <a:close/>
                </a:path>
                <a:path w="4298315" h="4826000">
                  <a:moveTo>
                    <a:pt x="2368206" y="2133600"/>
                  </a:moveTo>
                  <a:lnTo>
                    <a:pt x="2365452" y="2133600"/>
                  </a:lnTo>
                  <a:lnTo>
                    <a:pt x="2365685" y="2144058"/>
                  </a:lnTo>
                  <a:lnTo>
                    <a:pt x="2368206" y="2133600"/>
                  </a:lnTo>
                  <a:close/>
                </a:path>
                <a:path w="4298315" h="4826000">
                  <a:moveTo>
                    <a:pt x="2373541" y="2120900"/>
                  </a:moveTo>
                  <a:lnTo>
                    <a:pt x="2364682" y="2120900"/>
                  </a:lnTo>
                  <a:lnTo>
                    <a:pt x="2359010" y="2133600"/>
                  </a:lnTo>
                  <a:lnTo>
                    <a:pt x="2369151" y="2133600"/>
                  </a:lnTo>
                  <a:lnTo>
                    <a:pt x="2373541" y="2120900"/>
                  </a:lnTo>
                  <a:close/>
                </a:path>
                <a:path w="4298315" h="4826000">
                  <a:moveTo>
                    <a:pt x="2446312" y="2120900"/>
                  </a:moveTo>
                  <a:lnTo>
                    <a:pt x="2388416" y="2120900"/>
                  </a:lnTo>
                  <a:lnTo>
                    <a:pt x="2384388" y="2133600"/>
                  </a:lnTo>
                  <a:lnTo>
                    <a:pt x="2445457" y="2133600"/>
                  </a:lnTo>
                  <a:lnTo>
                    <a:pt x="2446312" y="2120900"/>
                  </a:lnTo>
                  <a:close/>
                </a:path>
                <a:path w="4298315" h="4826000">
                  <a:moveTo>
                    <a:pt x="2380063" y="2108200"/>
                  </a:moveTo>
                  <a:lnTo>
                    <a:pt x="2376330" y="2108200"/>
                  </a:lnTo>
                  <a:lnTo>
                    <a:pt x="2378879" y="2120900"/>
                  </a:lnTo>
                  <a:lnTo>
                    <a:pt x="2380063" y="2108200"/>
                  </a:lnTo>
                  <a:close/>
                </a:path>
                <a:path w="4298315" h="4826000">
                  <a:moveTo>
                    <a:pt x="2465514" y="2108200"/>
                  </a:moveTo>
                  <a:lnTo>
                    <a:pt x="2397985" y="2108200"/>
                  </a:lnTo>
                  <a:lnTo>
                    <a:pt x="2395419" y="2120900"/>
                  </a:lnTo>
                  <a:lnTo>
                    <a:pt x="2459484" y="2120900"/>
                  </a:lnTo>
                  <a:lnTo>
                    <a:pt x="2465514" y="2108200"/>
                  </a:lnTo>
                  <a:close/>
                </a:path>
                <a:path w="4298315" h="4826000">
                  <a:moveTo>
                    <a:pt x="2412864" y="2095500"/>
                  </a:moveTo>
                  <a:lnTo>
                    <a:pt x="2390478" y="2095500"/>
                  </a:lnTo>
                  <a:lnTo>
                    <a:pt x="2389783" y="2108200"/>
                  </a:lnTo>
                  <a:lnTo>
                    <a:pt x="2410600" y="2108200"/>
                  </a:lnTo>
                  <a:lnTo>
                    <a:pt x="2412864" y="2095500"/>
                  </a:lnTo>
                  <a:close/>
                </a:path>
                <a:path w="4298315" h="4826000">
                  <a:moveTo>
                    <a:pt x="2461902" y="2095500"/>
                  </a:moveTo>
                  <a:lnTo>
                    <a:pt x="2429479" y="2095500"/>
                  </a:lnTo>
                  <a:lnTo>
                    <a:pt x="2428475" y="2108200"/>
                  </a:lnTo>
                  <a:lnTo>
                    <a:pt x="2458448" y="2108200"/>
                  </a:lnTo>
                  <a:lnTo>
                    <a:pt x="2461902" y="2095500"/>
                  </a:lnTo>
                  <a:close/>
                </a:path>
                <a:path w="4298315" h="4826000">
                  <a:moveTo>
                    <a:pt x="2468682" y="2095500"/>
                  </a:moveTo>
                  <a:lnTo>
                    <a:pt x="2465234" y="2095500"/>
                  </a:lnTo>
                  <a:lnTo>
                    <a:pt x="2462577" y="2108200"/>
                  </a:lnTo>
                  <a:lnTo>
                    <a:pt x="2467858" y="2108200"/>
                  </a:lnTo>
                  <a:lnTo>
                    <a:pt x="2468682" y="2095500"/>
                  </a:lnTo>
                  <a:close/>
                </a:path>
                <a:path w="4298315" h="4826000">
                  <a:moveTo>
                    <a:pt x="2399098" y="2082800"/>
                  </a:moveTo>
                  <a:lnTo>
                    <a:pt x="2395100" y="2095500"/>
                  </a:lnTo>
                  <a:lnTo>
                    <a:pt x="2401232" y="2095500"/>
                  </a:lnTo>
                  <a:lnTo>
                    <a:pt x="2399098" y="2082800"/>
                  </a:lnTo>
                  <a:close/>
                </a:path>
                <a:path w="4298315" h="4826000">
                  <a:moveTo>
                    <a:pt x="2483698" y="2082800"/>
                  </a:moveTo>
                  <a:lnTo>
                    <a:pt x="2423148" y="2082800"/>
                  </a:lnTo>
                  <a:lnTo>
                    <a:pt x="2417333" y="2095500"/>
                  </a:lnTo>
                  <a:lnTo>
                    <a:pt x="2474436" y="2095500"/>
                  </a:lnTo>
                  <a:lnTo>
                    <a:pt x="2483698" y="2082800"/>
                  </a:lnTo>
                  <a:close/>
                </a:path>
                <a:path w="4298315" h="4826000">
                  <a:moveTo>
                    <a:pt x="2486090" y="2070100"/>
                  </a:moveTo>
                  <a:lnTo>
                    <a:pt x="2418521" y="2070100"/>
                  </a:lnTo>
                  <a:lnTo>
                    <a:pt x="2422256" y="2082800"/>
                  </a:lnTo>
                  <a:lnTo>
                    <a:pt x="2488313" y="2082800"/>
                  </a:lnTo>
                  <a:lnTo>
                    <a:pt x="2486090" y="2070100"/>
                  </a:lnTo>
                  <a:close/>
                </a:path>
                <a:path w="4298315" h="4826000">
                  <a:moveTo>
                    <a:pt x="2509285" y="2057400"/>
                  </a:moveTo>
                  <a:lnTo>
                    <a:pt x="2440873" y="2057400"/>
                  </a:lnTo>
                  <a:lnTo>
                    <a:pt x="2438338" y="2070100"/>
                  </a:lnTo>
                  <a:lnTo>
                    <a:pt x="2507874" y="2070100"/>
                  </a:lnTo>
                  <a:lnTo>
                    <a:pt x="2509285" y="2057400"/>
                  </a:lnTo>
                  <a:close/>
                </a:path>
                <a:path w="4298315" h="4826000">
                  <a:moveTo>
                    <a:pt x="2504668" y="2044700"/>
                  </a:moveTo>
                  <a:lnTo>
                    <a:pt x="2440129" y="2044700"/>
                  </a:lnTo>
                  <a:lnTo>
                    <a:pt x="2440959" y="2057400"/>
                  </a:lnTo>
                  <a:lnTo>
                    <a:pt x="2508174" y="2057400"/>
                  </a:lnTo>
                  <a:lnTo>
                    <a:pt x="2504668" y="2044700"/>
                  </a:lnTo>
                  <a:close/>
                </a:path>
                <a:path w="4298315" h="4826000">
                  <a:moveTo>
                    <a:pt x="2496136" y="2032000"/>
                  </a:moveTo>
                  <a:lnTo>
                    <a:pt x="2450755" y="2032000"/>
                  </a:lnTo>
                  <a:lnTo>
                    <a:pt x="2444210" y="2044700"/>
                  </a:lnTo>
                  <a:lnTo>
                    <a:pt x="2495975" y="2044700"/>
                  </a:lnTo>
                  <a:lnTo>
                    <a:pt x="2497630" y="2033737"/>
                  </a:lnTo>
                  <a:lnTo>
                    <a:pt x="2496136" y="2032000"/>
                  </a:lnTo>
                  <a:close/>
                </a:path>
                <a:path w="4298315" h="4826000">
                  <a:moveTo>
                    <a:pt x="2536180" y="2019300"/>
                  </a:moveTo>
                  <a:lnTo>
                    <a:pt x="2483927" y="2019300"/>
                  </a:lnTo>
                  <a:lnTo>
                    <a:pt x="2492219" y="2032000"/>
                  </a:lnTo>
                  <a:lnTo>
                    <a:pt x="2497892" y="2032000"/>
                  </a:lnTo>
                  <a:lnTo>
                    <a:pt x="2497630" y="2033737"/>
                  </a:lnTo>
                  <a:lnTo>
                    <a:pt x="2507056" y="2044700"/>
                  </a:lnTo>
                  <a:lnTo>
                    <a:pt x="2523155" y="2044700"/>
                  </a:lnTo>
                  <a:lnTo>
                    <a:pt x="2530311" y="2032000"/>
                  </a:lnTo>
                  <a:lnTo>
                    <a:pt x="2536180" y="2019300"/>
                  </a:lnTo>
                  <a:close/>
                </a:path>
                <a:path w="4298315" h="4826000">
                  <a:moveTo>
                    <a:pt x="2497892" y="2032000"/>
                  </a:moveTo>
                  <a:lnTo>
                    <a:pt x="2496136" y="2032000"/>
                  </a:lnTo>
                  <a:lnTo>
                    <a:pt x="2497630" y="2033737"/>
                  </a:lnTo>
                  <a:lnTo>
                    <a:pt x="2497892" y="2032000"/>
                  </a:lnTo>
                  <a:close/>
                </a:path>
                <a:path w="4298315" h="4826000">
                  <a:moveTo>
                    <a:pt x="2452586" y="2019300"/>
                  </a:moveTo>
                  <a:lnTo>
                    <a:pt x="2449664" y="2032000"/>
                  </a:lnTo>
                  <a:lnTo>
                    <a:pt x="2452586" y="2019300"/>
                  </a:lnTo>
                  <a:close/>
                </a:path>
                <a:path w="4298315" h="4826000">
                  <a:moveTo>
                    <a:pt x="2480436" y="2019300"/>
                  </a:moveTo>
                  <a:lnTo>
                    <a:pt x="2460712" y="2019300"/>
                  </a:lnTo>
                  <a:lnTo>
                    <a:pt x="2461453" y="2032000"/>
                  </a:lnTo>
                  <a:lnTo>
                    <a:pt x="2488046" y="2032000"/>
                  </a:lnTo>
                  <a:lnTo>
                    <a:pt x="2480436" y="2019300"/>
                  </a:lnTo>
                  <a:close/>
                </a:path>
                <a:path w="4298315" h="4826000">
                  <a:moveTo>
                    <a:pt x="2483927" y="2019300"/>
                  </a:moveTo>
                  <a:lnTo>
                    <a:pt x="2480436" y="2019300"/>
                  </a:lnTo>
                  <a:lnTo>
                    <a:pt x="2488046" y="2032000"/>
                  </a:lnTo>
                  <a:lnTo>
                    <a:pt x="2492219" y="2032000"/>
                  </a:lnTo>
                  <a:lnTo>
                    <a:pt x="2483927" y="2019300"/>
                  </a:lnTo>
                  <a:close/>
                </a:path>
                <a:path w="4298315" h="4826000">
                  <a:moveTo>
                    <a:pt x="2539750" y="2006600"/>
                  </a:moveTo>
                  <a:lnTo>
                    <a:pt x="2473384" y="2006600"/>
                  </a:lnTo>
                  <a:lnTo>
                    <a:pt x="2470958" y="2019300"/>
                  </a:lnTo>
                  <a:lnTo>
                    <a:pt x="2541030" y="2019300"/>
                  </a:lnTo>
                  <a:lnTo>
                    <a:pt x="2539750" y="2006600"/>
                  </a:lnTo>
                  <a:close/>
                </a:path>
                <a:path w="4298315" h="4826000">
                  <a:moveTo>
                    <a:pt x="2556797" y="2006600"/>
                  </a:moveTo>
                  <a:lnTo>
                    <a:pt x="2543805" y="2006600"/>
                  </a:lnTo>
                  <a:lnTo>
                    <a:pt x="2541030" y="2019300"/>
                  </a:lnTo>
                  <a:lnTo>
                    <a:pt x="2545843" y="2019300"/>
                  </a:lnTo>
                  <a:lnTo>
                    <a:pt x="2556797" y="2006600"/>
                  </a:lnTo>
                  <a:close/>
                </a:path>
                <a:path w="4298315" h="4826000">
                  <a:moveTo>
                    <a:pt x="2495458" y="1993900"/>
                  </a:moveTo>
                  <a:lnTo>
                    <a:pt x="2489508" y="1993900"/>
                  </a:lnTo>
                  <a:lnTo>
                    <a:pt x="2487121" y="2006600"/>
                  </a:lnTo>
                  <a:lnTo>
                    <a:pt x="2489460" y="2006600"/>
                  </a:lnTo>
                  <a:lnTo>
                    <a:pt x="2495458" y="1993900"/>
                  </a:lnTo>
                  <a:close/>
                </a:path>
                <a:path w="4298315" h="4826000">
                  <a:moveTo>
                    <a:pt x="2560421" y="1981200"/>
                  </a:moveTo>
                  <a:lnTo>
                    <a:pt x="2512201" y="1981200"/>
                  </a:lnTo>
                  <a:lnTo>
                    <a:pt x="2509230" y="1993900"/>
                  </a:lnTo>
                  <a:lnTo>
                    <a:pt x="2495458" y="1993900"/>
                  </a:lnTo>
                  <a:lnTo>
                    <a:pt x="2493189" y="2006600"/>
                  </a:lnTo>
                  <a:lnTo>
                    <a:pt x="2552177" y="2006600"/>
                  </a:lnTo>
                  <a:lnTo>
                    <a:pt x="2551591" y="1993900"/>
                  </a:lnTo>
                  <a:lnTo>
                    <a:pt x="2560421" y="1981200"/>
                  </a:lnTo>
                  <a:close/>
                </a:path>
                <a:path w="4298315" h="4826000">
                  <a:moveTo>
                    <a:pt x="2500286" y="1981200"/>
                  </a:moveTo>
                  <a:lnTo>
                    <a:pt x="2495506" y="1981200"/>
                  </a:lnTo>
                  <a:lnTo>
                    <a:pt x="2491510" y="1993900"/>
                  </a:lnTo>
                  <a:lnTo>
                    <a:pt x="2499520" y="1993900"/>
                  </a:lnTo>
                  <a:lnTo>
                    <a:pt x="2500286" y="1981200"/>
                  </a:lnTo>
                  <a:close/>
                </a:path>
                <a:path w="4298315" h="4826000">
                  <a:moveTo>
                    <a:pt x="2512283" y="1968500"/>
                  </a:moveTo>
                  <a:lnTo>
                    <a:pt x="2503877" y="1981200"/>
                  </a:lnTo>
                  <a:lnTo>
                    <a:pt x="2516933" y="1981200"/>
                  </a:lnTo>
                  <a:lnTo>
                    <a:pt x="2512283" y="1968500"/>
                  </a:lnTo>
                  <a:close/>
                </a:path>
                <a:path w="4298315" h="4826000">
                  <a:moveTo>
                    <a:pt x="2556130" y="1968500"/>
                  </a:moveTo>
                  <a:lnTo>
                    <a:pt x="2521229" y="1968500"/>
                  </a:lnTo>
                  <a:lnTo>
                    <a:pt x="2516933" y="1981200"/>
                  </a:lnTo>
                  <a:lnTo>
                    <a:pt x="2552265" y="1981200"/>
                  </a:lnTo>
                  <a:lnTo>
                    <a:pt x="2556130" y="1968500"/>
                  </a:lnTo>
                  <a:close/>
                </a:path>
                <a:path w="4298315" h="4826000">
                  <a:moveTo>
                    <a:pt x="2582721" y="1968500"/>
                  </a:moveTo>
                  <a:lnTo>
                    <a:pt x="2568798" y="1968500"/>
                  </a:lnTo>
                  <a:lnTo>
                    <a:pt x="2562203" y="1981200"/>
                  </a:lnTo>
                  <a:lnTo>
                    <a:pt x="2576785" y="1981200"/>
                  </a:lnTo>
                  <a:lnTo>
                    <a:pt x="2582721" y="1968500"/>
                  </a:lnTo>
                  <a:close/>
                </a:path>
                <a:path w="4298315" h="4826000">
                  <a:moveTo>
                    <a:pt x="2589731" y="1968500"/>
                  </a:moveTo>
                  <a:lnTo>
                    <a:pt x="2586471" y="1968500"/>
                  </a:lnTo>
                  <a:lnTo>
                    <a:pt x="2585399" y="1981200"/>
                  </a:lnTo>
                  <a:lnTo>
                    <a:pt x="2589731" y="1968500"/>
                  </a:lnTo>
                  <a:close/>
                </a:path>
                <a:path w="4298315" h="4826000">
                  <a:moveTo>
                    <a:pt x="2509839" y="1955800"/>
                  </a:moveTo>
                  <a:lnTo>
                    <a:pt x="2504399" y="1968500"/>
                  </a:lnTo>
                  <a:lnTo>
                    <a:pt x="2508311" y="1968500"/>
                  </a:lnTo>
                  <a:lnTo>
                    <a:pt x="2509839" y="1955800"/>
                  </a:lnTo>
                  <a:close/>
                </a:path>
                <a:path w="4298315" h="4826000">
                  <a:moveTo>
                    <a:pt x="2579468" y="1955800"/>
                  </a:moveTo>
                  <a:lnTo>
                    <a:pt x="2520573" y="1955800"/>
                  </a:lnTo>
                  <a:lnTo>
                    <a:pt x="2521820" y="1968500"/>
                  </a:lnTo>
                  <a:lnTo>
                    <a:pt x="2575306" y="1968500"/>
                  </a:lnTo>
                  <a:lnTo>
                    <a:pt x="2579468" y="1955800"/>
                  </a:lnTo>
                  <a:close/>
                </a:path>
                <a:path w="4298315" h="4826000">
                  <a:moveTo>
                    <a:pt x="2587876" y="1955800"/>
                  </a:moveTo>
                  <a:lnTo>
                    <a:pt x="2585667" y="1955800"/>
                  </a:lnTo>
                  <a:lnTo>
                    <a:pt x="2581720" y="1968500"/>
                  </a:lnTo>
                  <a:lnTo>
                    <a:pt x="2585560" y="1968500"/>
                  </a:lnTo>
                  <a:lnTo>
                    <a:pt x="2587876" y="1955800"/>
                  </a:lnTo>
                  <a:close/>
                </a:path>
                <a:path w="4298315" h="4826000">
                  <a:moveTo>
                    <a:pt x="2524811" y="1943100"/>
                  </a:moveTo>
                  <a:lnTo>
                    <a:pt x="2520028" y="1943100"/>
                  </a:lnTo>
                  <a:lnTo>
                    <a:pt x="2519353" y="1955800"/>
                  </a:lnTo>
                  <a:lnTo>
                    <a:pt x="2526279" y="1955800"/>
                  </a:lnTo>
                  <a:lnTo>
                    <a:pt x="2524811" y="1943100"/>
                  </a:lnTo>
                  <a:close/>
                </a:path>
                <a:path w="4298315" h="4826000">
                  <a:moveTo>
                    <a:pt x="2605229" y="1943100"/>
                  </a:moveTo>
                  <a:lnTo>
                    <a:pt x="2527790" y="1943100"/>
                  </a:lnTo>
                  <a:lnTo>
                    <a:pt x="2526279" y="1955800"/>
                  </a:lnTo>
                  <a:lnTo>
                    <a:pt x="2599689" y="1955800"/>
                  </a:lnTo>
                  <a:lnTo>
                    <a:pt x="2605229" y="1943100"/>
                  </a:lnTo>
                  <a:close/>
                </a:path>
                <a:path w="4298315" h="4826000">
                  <a:moveTo>
                    <a:pt x="2621125" y="1930400"/>
                  </a:moveTo>
                  <a:lnTo>
                    <a:pt x="2554237" y="1930400"/>
                  </a:lnTo>
                  <a:lnTo>
                    <a:pt x="2543635" y="1943100"/>
                  </a:lnTo>
                  <a:lnTo>
                    <a:pt x="2616090" y="1943100"/>
                  </a:lnTo>
                  <a:lnTo>
                    <a:pt x="2621125" y="1930400"/>
                  </a:lnTo>
                  <a:close/>
                </a:path>
                <a:path w="4298315" h="4826000">
                  <a:moveTo>
                    <a:pt x="2564825" y="1917700"/>
                  </a:moveTo>
                  <a:lnTo>
                    <a:pt x="2562772" y="1917700"/>
                  </a:lnTo>
                  <a:lnTo>
                    <a:pt x="2563676" y="1930400"/>
                  </a:lnTo>
                  <a:lnTo>
                    <a:pt x="2564825" y="1917700"/>
                  </a:lnTo>
                  <a:close/>
                </a:path>
                <a:path w="4298315" h="4826000">
                  <a:moveTo>
                    <a:pt x="2636369" y="1905000"/>
                  </a:moveTo>
                  <a:lnTo>
                    <a:pt x="2578644" y="1905000"/>
                  </a:lnTo>
                  <a:lnTo>
                    <a:pt x="2576057" y="1917700"/>
                  </a:lnTo>
                  <a:lnTo>
                    <a:pt x="2575812" y="1917700"/>
                  </a:lnTo>
                  <a:lnTo>
                    <a:pt x="2571617" y="1930400"/>
                  </a:lnTo>
                  <a:lnTo>
                    <a:pt x="2626784" y="1930400"/>
                  </a:lnTo>
                  <a:lnTo>
                    <a:pt x="2632166" y="1917700"/>
                  </a:lnTo>
                  <a:lnTo>
                    <a:pt x="2636369" y="1905000"/>
                  </a:lnTo>
                  <a:close/>
                </a:path>
                <a:path w="4298315" h="4826000">
                  <a:moveTo>
                    <a:pt x="2636081" y="1917700"/>
                  </a:moveTo>
                  <a:lnTo>
                    <a:pt x="2633636" y="1917700"/>
                  </a:lnTo>
                  <a:lnTo>
                    <a:pt x="2630919" y="1930400"/>
                  </a:lnTo>
                  <a:lnTo>
                    <a:pt x="2633886" y="1930400"/>
                  </a:lnTo>
                  <a:lnTo>
                    <a:pt x="2636081" y="1917700"/>
                  </a:lnTo>
                  <a:close/>
                </a:path>
                <a:path w="4298315" h="4826000">
                  <a:moveTo>
                    <a:pt x="2642356" y="1892300"/>
                  </a:moveTo>
                  <a:lnTo>
                    <a:pt x="2578582" y="1892300"/>
                  </a:lnTo>
                  <a:lnTo>
                    <a:pt x="2581113" y="1905000"/>
                  </a:lnTo>
                  <a:lnTo>
                    <a:pt x="2632875" y="1905000"/>
                  </a:lnTo>
                  <a:lnTo>
                    <a:pt x="2642356" y="1892300"/>
                  </a:lnTo>
                  <a:close/>
                </a:path>
                <a:path w="4298315" h="4826000">
                  <a:moveTo>
                    <a:pt x="2643522" y="1892300"/>
                  </a:moveTo>
                  <a:lnTo>
                    <a:pt x="2640385" y="1905000"/>
                  </a:lnTo>
                  <a:lnTo>
                    <a:pt x="2646630" y="1905000"/>
                  </a:lnTo>
                  <a:lnTo>
                    <a:pt x="2643522" y="1892300"/>
                  </a:lnTo>
                  <a:close/>
                </a:path>
                <a:path w="4298315" h="4826000">
                  <a:moveTo>
                    <a:pt x="2678216" y="1866900"/>
                  </a:moveTo>
                  <a:lnTo>
                    <a:pt x="2668773" y="1866900"/>
                  </a:lnTo>
                  <a:lnTo>
                    <a:pt x="2667324" y="1879600"/>
                  </a:lnTo>
                  <a:lnTo>
                    <a:pt x="2583043" y="1879600"/>
                  </a:lnTo>
                  <a:lnTo>
                    <a:pt x="2581700" y="1892300"/>
                  </a:lnTo>
                  <a:lnTo>
                    <a:pt x="2655236" y="1892300"/>
                  </a:lnTo>
                  <a:lnTo>
                    <a:pt x="2668856" y="1879600"/>
                  </a:lnTo>
                  <a:lnTo>
                    <a:pt x="2678216" y="1866900"/>
                  </a:lnTo>
                  <a:close/>
                </a:path>
                <a:path w="4298315" h="4826000">
                  <a:moveTo>
                    <a:pt x="2665807" y="1866900"/>
                  </a:moveTo>
                  <a:lnTo>
                    <a:pt x="2593163" y="1866900"/>
                  </a:lnTo>
                  <a:lnTo>
                    <a:pt x="2587376" y="1879600"/>
                  </a:lnTo>
                  <a:lnTo>
                    <a:pt x="2667324" y="1879600"/>
                  </a:lnTo>
                  <a:lnTo>
                    <a:pt x="2665807" y="1866900"/>
                  </a:lnTo>
                  <a:close/>
                </a:path>
                <a:path w="4298315" h="4826000">
                  <a:moveTo>
                    <a:pt x="2629719" y="1854200"/>
                  </a:moveTo>
                  <a:lnTo>
                    <a:pt x="2619653" y="1854200"/>
                  </a:lnTo>
                  <a:lnTo>
                    <a:pt x="2619452" y="1866900"/>
                  </a:lnTo>
                  <a:lnTo>
                    <a:pt x="2625379" y="1866900"/>
                  </a:lnTo>
                  <a:lnTo>
                    <a:pt x="2629719" y="1854200"/>
                  </a:lnTo>
                  <a:close/>
                </a:path>
                <a:path w="4298315" h="4826000">
                  <a:moveTo>
                    <a:pt x="2635255" y="1854200"/>
                  </a:moveTo>
                  <a:lnTo>
                    <a:pt x="2629719" y="1854200"/>
                  </a:lnTo>
                  <a:lnTo>
                    <a:pt x="2628215" y="1866900"/>
                  </a:lnTo>
                  <a:lnTo>
                    <a:pt x="2635255" y="1854200"/>
                  </a:lnTo>
                  <a:close/>
                </a:path>
                <a:path w="4298315" h="4826000">
                  <a:moveTo>
                    <a:pt x="2682467" y="1854200"/>
                  </a:moveTo>
                  <a:lnTo>
                    <a:pt x="2635255" y="1854200"/>
                  </a:lnTo>
                  <a:lnTo>
                    <a:pt x="2632735" y="1866900"/>
                  </a:lnTo>
                  <a:lnTo>
                    <a:pt x="2682334" y="1866900"/>
                  </a:lnTo>
                  <a:lnTo>
                    <a:pt x="2682467" y="1854200"/>
                  </a:lnTo>
                  <a:close/>
                </a:path>
                <a:path w="4298315" h="4826000">
                  <a:moveTo>
                    <a:pt x="2628863" y="1841500"/>
                  </a:moveTo>
                  <a:lnTo>
                    <a:pt x="2616520" y="1841500"/>
                  </a:lnTo>
                  <a:lnTo>
                    <a:pt x="2611310" y="1854200"/>
                  </a:lnTo>
                  <a:lnTo>
                    <a:pt x="2630854" y="1854200"/>
                  </a:lnTo>
                  <a:lnTo>
                    <a:pt x="2628863" y="18415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32443" y="1828800"/>
                  </a:lnTo>
                  <a:lnTo>
                    <a:pt x="2629801" y="1841500"/>
                  </a:lnTo>
                  <a:lnTo>
                    <a:pt x="2631269" y="1854200"/>
                  </a:lnTo>
                  <a:lnTo>
                    <a:pt x="2679869" y="1854200"/>
                  </a:lnTo>
                  <a:lnTo>
                    <a:pt x="2675798" y="1841500"/>
                  </a:lnTo>
                  <a:lnTo>
                    <a:pt x="2640313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25069" y="1828800"/>
                  </a:moveTo>
                  <a:lnTo>
                    <a:pt x="2622072" y="1828800"/>
                  </a:lnTo>
                  <a:lnTo>
                    <a:pt x="2623556" y="1841500"/>
                  </a:lnTo>
                  <a:lnTo>
                    <a:pt x="2625069" y="18288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40313" y="1841500"/>
                  </a:lnTo>
                  <a:lnTo>
                    <a:pt x="2642580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67296" y="1828800"/>
                  </a:moveTo>
                  <a:lnTo>
                    <a:pt x="2646135" y="1828800"/>
                  </a:lnTo>
                  <a:lnTo>
                    <a:pt x="2642580" y="1841500"/>
                  </a:lnTo>
                  <a:lnTo>
                    <a:pt x="2665162" y="1841500"/>
                  </a:lnTo>
                  <a:lnTo>
                    <a:pt x="2667772" y="1835098"/>
                  </a:lnTo>
                  <a:lnTo>
                    <a:pt x="2667296" y="1828800"/>
                  </a:lnTo>
                  <a:close/>
                </a:path>
                <a:path w="4298315" h="4826000">
                  <a:moveTo>
                    <a:pt x="2672886" y="1828800"/>
                  </a:moveTo>
                  <a:lnTo>
                    <a:pt x="2670339" y="1828800"/>
                  </a:lnTo>
                  <a:lnTo>
                    <a:pt x="2667772" y="1835098"/>
                  </a:lnTo>
                  <a:lnTo>
                    <a:pt x="2668255" y="1841500"/>
                  </a:lnTo>
                  <a:lnTo>
                    <a:pt x="2669799" y="1841500"/>
                  </a:lnTo>
                  <a:lnTo>
                    <a:pt x="2672886" y="1828800"/>
                  </a:lnTo>
                  <a:close/>
                </a:path>
                <a:path w="4298315" h="4826000">
                  <a:moveTo>
                    <a:pt x="2700118" y="1828800"/>
                  </a:moveTo>
                  <a:lnTo>
                    <a:pt x="2678506" y="1828800"/>
                  </a:lnTo>
                  <a:lnTo>
                    <a:pt x="2681321" y="1841500"/>
                  </a:lnTo>
                  <a:lnTo>
                    <a:pt x="2698060" y="1841500"/>
                  </a:lnTo>
                  <a:lnTo>
                    <a:pt x="2700118" y="1828800"/>
                  </a:lnTo>
                  <a:close/>
                </a:path>
                <a:path w="4298315" h="4826000">
                  <a:moveTo>
                    <a:pt x="2724380" y="1816100"/>
                  </a:moveTo>
                  <a:lnTo>
                    <a:pt x="2648761" y="1816100"/>
                  </a:lnTo>
                  <a:lnTo>
                    <a:pt x="2644745" y="1828800"/>
                  </a:lnTo>
                  <a:lnTo>
                    <a:pt x="2717507" y="1828800"/>
                  </a:lnTo>
                  <a:lnTo>
                    <a:pt x="2724380" y="1816100"/>
                  </a:lnTo>
                  <a:close/>
                </a:path>
                <a:path w="4298315" h="4826000">
                  <a:moveTo>
                    <a:pt x="2743288" y="1790700"/>
                  </a:moveTo>
                  <a:lnTo>
                    <a:pt x="2682454" y="1790700"/>
                  </a:lnTo>
                  <a:lnTo>
                    <a:pt x="2676403" y="1803400"/>
                  </a:lnTo>
                  <a:lnTo>
                    <a:pt x="2665371" y="1803400"/>
                  </a:lnTo>
                  <a:lnTo>
                    <a:pt x="2657821" y="1816100"/>
                  </a:lnTo>
                  <a:lnTo>
                    <a:pt x="2730461" y="1816100"/>
                  </a:lnTo>
                  <a:lnTo>
                    <a:pt x="2734950" y="1803400"/>
                  </a:lnTo>
                  <a:lnTo>
                    <a:pt x="2743288" y="1790700"/>
                  </a:lnTo>
                  <a:close/>
                </a:path>
                <a:path w="4298315" h="4826000">
                  <a:moveTo>
                    <a:pt x="2679810" y="1790700"/>
                  </a:moveTo>
                  <a:lnTo>
                    <a:pt x="2671205" y="1790700"/>
                  </a:lnTo>
                  <a:lnTo>
                    <a:pt x="2665274" y="1803400"/>
                  </a:lnTo>
                  <a:lnTo>
                    <a:pt x="2676403" y="1803400"/>
                  </a:lnTo>
                  <a:lnTo>
                    <a:pt x="2679810" y="1790700"/>
                  </a:lnTo>
                  <a:close/>
                </a:path>
                <a:path w="4298315" h="4826000">
                  <a:moveTo>
                    <a:pt x="2668452" y="1778000"/>
                  </a:moveTo>
                  <a:lnTo>
                    <a:pt x="2662209" y="1790700"/>
                  </a:lnTo>
                  <a:lnTo>
                    <a:pt x="2674110" y="1790700"/>
                  </a:lnTo>
                  <a:lnTo>
                    <a:pt x="2668452" y="1778000"/>
                  </a:lnTo>
                  <a:close/>
                </a:path>
                <a:path w="4298315" h="4826000">
                  <a:moveTo>
                    <a:pt x="2696199" y="1778000"/>
                  </a:moveTo>
                  <a:lnTo>
                    <a:pt x="2682214" y="1778000"/>
                  </a:lnTo>
                  <a:lnTo>
                    <a:pt x="2680655" y="1790700"/>
                  </a:lnTo>
                  <a:lnTo>
                    <a:pt x="2694844" y="1790700"/>
                  </a:lnTo>
                  <a:lnTo>
                    <a:pt x="2696199" y="1778000"/>
                  </a:lnTo>
                  <a:close/>
                </a:path>
                <a:path w="4298315" h="4826000">
                  <a:moveTo>
                    <a:pt x="2743686" y="1778000"/>
                  </a:moveTo>
                  <a:lnTo>
                    <a:pt x="2699080" y="1778000"/>
                  </a:lnTo>
                  <a:lnTo>
                    <a:pt x="2699854" y="1790700"/>
                  </a:lnTo>
                  <a:lnTo>
                    <a:pt x="2744957" y="1790700"/>
                  </a:lnTo>
                  <a:lnTo>
                    <a:pt x="2743686" y="1778000"/>
                  </a:lnTo>
                  <a:close/>
                </a:path>
                <a:path w="4298315" h="4826000">
                  <a:moveTo>
                    <a:pt x="2688751" y="1765300"/>
                  </a:moveTo>
                  <a:lnTo>
                    <a:pt x="2684071" y="1765300"/>
                  </a:lnTo>
                  <a:lnTo>
                    <a:pt x="2683586" y="1778000"/>
                  </a:lnTo>
                  <a:lnTo>
                    <a:pt x="2692507" y="1778000"/>
                  </a:lnTo>
                  <a:lnTo>
                    <a:pt x="2688751" y="1765300"/>
                  </a:lnTo>
                  <a:close/>
                </a:path>
                <a:path w="4298315" h="4826000">
                  <a:moveTo>
                    <a:pt x="2694996" y="1775127"/>
                  </a:moveTo>
                  <a:lnTo>
                    <a:pt x="2692507" y="1778000"/>
                  </a:lnTo>
                  <a:lnTo>
                    <a:pt x="2695539" y="1778000"/>
                  </a:lnTo>
                  <a:lnTo>
                    <a:pt x="2694996" y="1775127"/>
                  </a:lnTo>
                  <a:close/>
                </a:path>
                <a:path w="4298315" h="4826000">
                  <a:moveTo>
                    <a:pt x="2772502" y="1752600"/>
                  </a:moveTo>
                  <a:lnTo>
                    <a:pt x="2715546" y="1752600"/>
                  </a:lnTo>
                  <a:lnTo>
                    <a:pt x="2711014" y="1765300"/>
                  </a:lnTo>
                  <a:lnTo>
                    <a:pt x="2703511" y="1765300"/>
                  </a:lnTo>
                  <a:lnTo>
                    <a:pt x="2696393" y="1773514"/>
                  </a:lnTo>
                  <a:lnTo>
                    <a:pt x="2695539" y="1778000"/>
                  </a:lnTo>
                  <a:lnTo>
                    <a:pt x="2756565" y="1778000"/>
                  </a:lnTo>
                  <a:lnTo>
                    <a:pt x="2767269" y="1765300"/>
                  </a:lnTo>
                  <a:lnTo>
                    <a:pt x="2772502" y="1752600"/>
                  </a:lnTo>
                  <a:close/>
                </a:path>
                <a:path w="4298315" h="4826000">
                  <a:moveTo>
                    <a:pt x="2697958" y="1765300"/>
                  </a:moveTo>
                  <a:lnTo>
                    <a:pt x="2693138" y="1765300"/>
                  </a:lnTo>
                  <a:lnTo>
                    <a:pt x="2694996" y="1775127"/>
                  </a:lnTo>
                  <a:lnTo>
                    <a:pt x="2696393" y="1773514"/>
                  </a:lnTo>
                  <a:lnTo>
                    <a:pt x="2697958" y="1765300"/>
                  </a:lnTo>
                  <a:close/>
                </a:path>
                <a:path w="4298315" h="4826000">
                  <a:moveTo>
                    <a:pt x="2787412" y="1739900"/>
                  </a:moveTo>
                  <a:lnTo>
                    <a:pt x="2712162" y="1739900"/>
                  </a:lnTo>
                  <a:lnTo>
                    <a:pt x="2714547" y="1752600"/>
                  </a:lnTo>
                  <a:lnTo>
                    <a:pt x="2781652" y="1752600"/>
                  </a:lnTo>
                  <a:lnTo>
                    <a:pt x="2787412" y="1739900"/>
                  </a:lnTo>
                  <a:close/>
                </a:path>
                <a:path w="4298315" h="4826000">
                  <a:moveTo>
                    <a:pt x="2718180" y="1727200"/>
                  </a:moveTo>
                  <a:lnTo>
                    <a:pt x="2713896" y="1727200"/>
                  </a:lnTo>
                  <a:lnTo>
                    <a:pt x="2709964" y="1739900"/>
                  </a:lnTo>
                  <a:lnTo>
                    <a:pt x="2719932" y="1739900"/>
                  </a:lnTo>
                  <a:lnTo>
                    <a:pt x="2718180" y="1727200"/>
                  </a:lnTo>
                  <a:close/>
                </a:path>
                <a:path w="4298315" h="4826000">
                  <a:moveTo>
                    <a:pt x="2800547" y="1727200"/>
                  </a:moveTo>
                  <a:lnTo>
                    <a:pt x="2729873" y="1727200"/>
                  </a:lnTo>
                  <a:lnTo>
                    <a:pt x="2722558" y="1739900"/>
                  </a:lnTo>
                  <a:lnTo>
                    <a:pt x="2792025" y="1739900"/>
                  </a:lnTo>
                  <a:lnTo>
                    <a:pt x="2800547" y="1727200"/>
                  </a:lnTo>
                  <a:close/>
                </a:path>
                <a:path w="4298315" h="4826000">
                  <a:moveTo>
                    <a:pt x="2798886" y="1714500"/>
                  </a:moveTo>
                  <a:lnTo>
                    <a:pt x="2735124" y="1714500"/>
                  </a:lnTo>
                  <a:lnTo>
                    <a:pt x="2733737" y="1727200"/>
                  </a:lnTo>
                  <a:lnTo>
                    <a:pt x="2801714" y="1727200"/>
                  </a:lnTo>
                  <a:lnTo>
                    <a:pt x="2798886" y="1714500"/>
                  </a:lnTo>
                  <a:close/>
                </a:path>
                <a:path w="4298315" h="4826000">
                  <a:moveTo>
                    <a:pt x="2800942" y="1701800"/>
                  </a:moveTo>
                  <a:lnTo>
                    <a:pt x="2761675" y="1701800"/>
                  </a:lnTo>
                  <a:lnTo>
                    <a:pt x="2756276" y="1714500"/>
                  </a:lnTo>
                  <a:lnTo>
                    <a:pt x="2794682" y="1714500"/>
                  </a:lnTo>
                  <a:lnTo>
                    <a:pt x="2800942" y="1701800"/>
                  </a:lnTo>
                  <a:close/>
                </a:path>
                <a:path w="4298315" h="4826000">
                  <a:moveTo>
                    <a:pt x="2821097" y="1701800"/>
                  </a:moveTo>
                  <a:lnTo>
                    <a:pt x="2808893" y="1701800"/>
                  </a:lnTo>
                  <a:lnTo>
                    <a:pt x="2808678" y="1714500"/>
                  </a:lnTo>
                  <a:lnTo>
                    <a:pt x="2815450" y="1714500"/>
                  </a:lnTo>
                  <a:lnTo>
                    <a:pt x="2821097" y="1701800"/>
                  </a:lnTo>
                  <a:close/>
                </a:path>
                <a:path w="4298315" h="4826000">
                  <a:moveTo>
                    <a:pt x="2829057" y="1689100"/>
                  </a:moveTo>
                  <a:lnTo>
                    <a:pt x="2762405" y="1689100"/>
                  </a:lnTo>
                  <a:lnTo>
                    <a:pt x="2763322" y="1701800"/>
                  </a:lnTo>
                  <a:lnTo>
                    <a:pt x="2822714" y="1701800"/>
                  </a:lnTo>
                  <a:lnTo>
                    <a:pt x="2826336" y="1698149"/>
                  </a:lnTo>
                  <a:lnTo>
                    <a:pt x="2829057" y="1689100"/>
                  </a:lnTo>
                  <a:close/>
                </a:path>
                <a:path w="4298315" h="4826000">
                  <a:moveTo>
                    <a:pt x="2829083" y="1695380"/>
                  </a:moveTo>
                  <a:lnTo>
                    <a:pt x="2826336" y="1698149"/>
                  </a:lnTo>
                  <a:lnTo>
                    <a:pt x="2825238" y="1701800"/>
                  </a:lnTo>
                  <a:lnTo>
                    <a:pt x="2829110" y="1701800"/>
                  </a:lnTo>
                  <a:lnTo>
                    <a:pt x="2829083" y="1695380"/>
                  </a:lnTo>
                  <a:close/>
                </a:path>
                <a:path w="4298315" h="4826000">
                  <a:moveTo>
                    <a:pt x="2835315" y="1689100"/>
                  </a:moveTo>
                  <a:lnTo>
                    <a:pt x="2829057" y="1689100"/>
                  </a:lnTo>
                  <a:lnTo>
                    <a:pt x="2829083" y="1695380"/>
                  </a:lnTo>
                  <a:lnTo>
                    <a:pt x="2835315" y="1689100"/>
                  </a:lnTo>
                  <a:close/>
                </a:path>
                <a:path w="4298315" h="4826000">
                  <a:moveTo>
                    <a:pt x="2768342" y="1676400"/>
                  </a:moveTo>
                  <a:lnTo>
                    <a:pt x="2756907" y="1676400"/>
                  </a:lnTo>
                  <a:lnTo>
                    <a:pt x="2756177" y="1689100"/>
                  </a:lnTo>
                  <a:lnTo>
                    <a:pt x="2765249" y="1689100"/>
                  </a:lnTo>
                  <a:lnTo>
                    <a:pt x="2768342" y="1676400"/>
                  </a:lnTo>
                  <a:close/>
                </a:path>
                <a:path w="4298315" h="4826000">
                  <a:moveTo>
                    <a:pt x="2782352" y="1676400"/>
                  </a:moveTo>
                  <a:lnTo>
                    <a:pt x="2768342" y="1676400"/>
                  </a:lnTo>
                  <a:lnTo>
                    <a:pt x="2769485" y="1689100"/>
                  </a:lnTo>
                  <a:lnTo>
                    <a:pt x="2781317" y="1689100"/>
                  </a:lnTo>
                  <a:lnTo>
                    <a:pt x="2782352" y="1676400"/>
                  </a:lnTo>
                  <a:close/>
                </a:path>
                <a:path w="4298315" h="4826000">
                  <a:moveTo>
                    <a:pt x="2846580" y="1663700"/>
                  </a:moveTo>
                  <a:lnTo>
                    <a:pt x="2797392" y="1663700"/>
                  </a:lnTo>
                  <a:lnTo>
                    <a:pt x="2793275" y="1676400"/>
                  </a:lnTo>
                  <a:lnTo>
                    <a:pt x="2789408" y="1676400"/>
                  </a:lnTo>
                  <a:lnTo>
                    <a:pt x="2786036" y="1689100"/>
                  </a:lnTo>
                  <a:lnTo>
                    <a:pt x="2843285" y="1689100"/>
                  </a:lnTo>
                  <a:lnTo>
                    <a:pt x="2846682" y="1676400"/>
                  </a:lnTo>
                  <a:lnTo>
                    <a:pt x="2846580" y="1663700"/>
                  </a:lnTo>
                  <a:close/>
                </a:path>
                <a:path w="4298315" h="4826000">
                  <a:moveTo>
                    <a:pt x="2775124" y="1663700"/>
                  </a:moveTo>
                  <a:lnTo>
                    <a:pt x="2770783" y="1663700"/>
                  </a:lnTo>
                  <a:lnTo>
                    <a:pt x="2771885" y="1676400"/>
                  </a:lnTo>
                  <a:lnTo>
                    <a:pt x="2778166" y="1676400"/>
                  </a:lnTo>
                  <a:lnTo>
                    <a:pt x="2775124" y="1663700"/>
                  </a:lnTo>
                  <a:close/>
                </a:path>
                <a:path w="4298315" h="4826000">
                  <a:moveTo>
                    <a:pt x="2810229" y="1638300"/>
                  </a:moveTo>
                  <a:lnTo>
                    <a:pt x="2793914" y="1638300"/>
                  </a:lnTo>
                  <a:lnTo>
                    <a:pt x="2786211" y="1651000"/>
                  </a:lnTo>
                  <a:lnTo>
                    <a:pt x="2779583" y="1663700"/>
                  </a:lnTo>
                  <a:lnTo>
                    <a:pt x="2781594" y="1663700"/>
                  </a:lnTo>
                  <a:lnTo>
                    <a:pt x="2782707" y="1676400"/>
                  </a:lnTo>
                  <a:lnTo>
                    <a:pt x="2785096" y="1676400"/>
                  </a:lnTo>
                  <a:lnTo>
                    <a:pt x="2789793" y="1663700"/>
                  </a:lnTo>
                  <a:lnTo>
                    <a:pt x="2798945" y="1651000"/>
                  </a:lnTo>
                  <a:lnTo>
                    <a:pt x="2805676" y="1651000"/>
                  </a:lnTo>
                  <a:lnTo>
                    <a:pt x="2810229" y="1638300"/>
                  </a:lnTo>
                  <a:close/>
                </a:path>
                <a:path w="4298315" h="4826000">
                  <a:moveTo>
                    <a:pt x="2835363" y="1612900"/>
                  </a:moveTo>
                  <a:lnTo>
                    <a:pt x="2825529" y="1612900"/>
                  </a:lnTo>
                  <a:lnTo>
                    <a:pt x="2824598" y="1625600"/>
                  </a:lnTo>
                  <a:lnTo>
                    <a:pt x="2827365" y="1638300"/>
                  </a:lnTo>
                  <a:lnTo>
                    <a:pt x="2833590" y="1651000"/>
                  </a:lnTo>
                  <a:lnTo>
                    <a:pt x="2805410" y="1651000"/>
                  </a:lnTo>
                  <a:lnTo>
                    <a:pt x="2801519" y="1663700"/>
                  </a:lnTo>
                  <a:lnTo>
                    <a:pt x="2844056" y="1663700"/>
                  </a:lnTo>
                  <a:lnTo>
                    <a:pt x="2840183" y="1651000"/>
                  </a:lnTo>
                  <a:lnTo>
                    <a:pt x="2836038" y="1638300"/>
                  </a:lnTo>
                  <a:lnTo>
                    <a:pt x="2873743" y="1638300"/>
                  </a:lnTo>
                  <a:lnTo>
                    <a:pt x="2877330" y="1625600"/>
                  </a:lnTo>
                  <a:lnTo>
                    <a:pt x="2835729" y="1625600"/>
                  </a:lnTo>
                  <a:lnTo>
                    <a:pt x="2835363" y="1612900"/>
                  </a:lnTo>
                  <a:close/>
                </a:path>
                <a:path w="4298315" h="4826000">
                  <a:moveTo>
                    <a:pt x="2866084" y="1651000"/>
                  </a:moveTo>
                  <a:lnTo>
                    <a:pt x="2843031" y="1651000"/>
                  </a:lnTo>
                  <a:lnTo>
                    <a:pt x="2855448" y="1663700"/>
                  </a:lnTo>
                  <a:lnTo>
                    <a:pt x="2861313" y="1663700"/>
                  </a:lnTo>
                  <a:lnTo>
                    <a:pt x="2866084" y="1651000"/>
                  </a:lnTo>
                  <a:close/>
                </a:path>
                <a:path w="4298315" h="4826000">
                  <a:moveTo>
                    <a:pt x="2827365" y="1638300"/>
                  </a:moveTo>
                  <a:lnTo>
                    <a:pt x="2813248" y="1638300"/>
                  </a:lnTo>
                  <a:lnTo>
                    <a:pt x="2811518" y="1651000"/>
                  </a:lnTo>
                  <a:lnTo>
                    <a:pt x="2833590" y="1651000"/>
                  </a:lnTo>
                  <a:lnTo>
                    <a:pt x="2827365" y="1638300"/>
                  </a:lnTo>
                  <a:close/>
                </a:path>
                <a:path w="4298315" h="4826000">
                  <a:moveTo>
                    <a:pt x="2873743" y="1638300"/>
                  </a:moveTo>
                  <a:lnTo>
                    <a:pt x="2836038" y="1638300"/>
                  </a:lnTo>
                  <a:lnTo>
                    <a:pt x="2840183" y="1651000"/>
                  </a:lnTo>
                  <a:lnTo>
                    <a:pt x="2870110" y="1651000"/>
                  </a:lnTo>
                  <a:lnTo>
                    <a:pt x="2873743" y="1638300"/>
                  </a:lnTo>
                  <a:close/>
                </a:path>
                <a:path w="4298315" h="4826000">
                  <a:moveTo>
                    <a:pt x="2815943" y="1625600"/>
                  </a:moveTo>
                  <a:lnTo>
                    <a:pt x="2806758" y="1625600"/>
                  </a:lnTo>
                  <a:lnTo>
                    <a:pt x="2800324" y="1638300"/>
                  </a:lnTo>
                  <a:lnTo>
                    <a:pt x="2825411" y="1638300"/>
                  </a:lnTo>
                  <a:lnTo>
                    <a:pt x="2815943" y="1625600"/>
                  </a:lnTo>
                  <a:close/>
                </a:path>
                <a:path w="4298315" h="4826000">
                  <a:moveTo>
                    <a:pt x="2890503" y="1625600"/>
                  </a:moveTo>
                  <a:lnTo>
                    <a:pt x="2881223" y="1625600"/>
                  </a:lnTo>
                  <a:lnTo>
                    <a:pt x="2882277" y="1638300"/>
                  </a:lnTo>
                  <a:lnTo>
                    <a:pt x="2885668" y="1638300"/>
                  </a:lnTo>
                  <a:lnTo>
                    <a:pt x="2890503" y="1625600"/>
                  </a:lnTo>
                  <a:close/>
                </a:path>
                <a:path w="4298315" h="4826000">
                  <a:moveTo>
                    <a:pt x="2904730" y="1612900"/>
                  </a:moveTo>
                  <a:lnTo>
                    <a:pt x="2835363" y="1612900"/>
                  </a:lnTo>
                  <a:lnTo>
                    <a:pt x="2835729" y="1625600"/>
                  </a:lnTo>
                  <a:lnTo>
                    <a:pt x="2900928" y="1625600"/>
                  </a:lnTo>
                  <a:lnTo>
                    <a:pt x="2904730" y="1612900"/>
                  </a:lnTo>
                  <a:close/>
                </a:path>
                <a:path w="4298315" h="4826000">
                  <a:moveTo>
                    <a:pt x="2838462" y="1600200"/>
                  </a:moveTo>
                  <a:lnTo>
                    <a:pt x="2835315" y="1600200"/>
                  </a:lnTo>
                  <a:lnTo>
                    <a:pt x="2832722" y="1612900"/>
                  </a:lnTo>
                  <a:lnTo>
                    <a:pt x="2839756" y="1612900"/>
                  </a:lnTo>
                  <a:lnTo>
                    <a:pt x="2838462" y="1600200"/>
                  </a:lnTo>
                  <a:close/>
                </a:path>
                <a:path w="4298315" h="4826000">
                  <a:moveTo>
                    <a:pt x="2907807" y="1600200"/>
                  </a:moveTo>
                  <a:lnTo>
                    <a:pt x="2848173" y="1600200"/>
                  </a:lnTo>
                  <a:lnTo>
                    <a:pt x="2843253" y="1612900"/>
                  </a:lnTo>
                  <a:lnTo>
                    <a:pt x="2907664" y="1612900"/>
                  </a:lnTo>
                  <a:lnTo>
                    <a:pt x="2907807" y="1600200"/>
                  </a:lnTo>
                  <a:close/>
                </a:path>
                <a:path w="4298315" h="4826000">
                  <a:moveTo>
                    <a:pt x="2838939" y="1587500"/>
                  </a:moveTo>
                  <a:lnTo>
                    <a:pt x="2837358" y="1600200"/>
                  </a:lnTo>
                  <a:lnTo>
                    <a:pt x="2840149" y="1600200"/>
                  </a:lnTo>
                  <a:lnTo>
                    <a:pt x="2838939" y="1587500"/>
                  </a:lnTo>
                  <a:close/>
                </a:path>
                <a:path w="4298315" h="4826000">
                  <a:moveTo>
                    <a:pt x="2863630" y="1574800"/>
                  </a:moveTo>
                  <a:lnTo>
                    <a:pt x="2860487" y="1574800"/>
                  </a:lnTo>
                  <a:lnTo>
                    <a:pt x="2847506" y="1587500"/>
                  </a:lnTo>
                  <a:lnTo>
                    <a:pt x="2845513" y="1600200"/>
                  </a:lnTo>
                  <a:lnTo>
                    <a:pt x="2847730" y="1600200"/>
                  </a:lnTo>
                  <a:lnTo>
                    <a:pt x="2851095" y="1587500"/>
                  </a:lnTo>
                  <a:lnTo>
                    <a:pt x="2859581" y="1587500"/>
                  </a:lnTo>
                  <a:lnTo>
                    <a:pt x="2863630" y="1574800"/>
                  </a:lnTo>
                  <a:close/>
                </a:path>
                <a:path w="4298315" h="4826000">
                  <a:moveTo>
                    <a:pt x="2911416" y="1587500"/>
                  </a:moveTo>
                  <a:lnTo>
                    <a:pt x="2859173" y="1587500"/>
                  </a:lnTo>
                  <a:lnTo>
                    <a:pt x="2853740" y="1600200"/>
                  </a:lnTo>
                  <a:lnTo>
                    <a:pt x="2908162" y="1600200"/>
                  </a:lnTo>
                  <a:lnTo>
                    <a:pt x="2911416" y="1587500"/>
                  </a:lnTo>
                  <a:close/>
                </a:path>
                <a:path w="4298315" h="4826000">
                  <a:moveTo>
                    <a:pt x="2938144" y="1574800"/>
                  </a:moveTo>
                  <a:lnTo>
                    <a:pt x="2866896" y="1574800"/>
                  </a:lnTo>
                  <a:lnTo>
                    <a:pt x="2866529" y="1587500"/>
                  </a:lnTo>
                  <a:lnTo>
                    <a:pt x="2933765" y="1587500"/>
                  </a:lnTo>
                  <a:lnTo>
                    <a:pt x="2938144" y="1574800"/>
                  </a:lnTo>
                  <a:close/>
                </a:path>
                <a:path w="4298315" h="4826000">
                  <a:moveTo>
                    <a:pt x="2875095" y="1562100"/>
                  </a:moveTo>
                  <a:lnTo>
                    <a:pt x="2865118" y="1562100"/>
                  </a:lnTo>
                  <a:lnTo>
                    <a:pt x="2859532" y="1574800"/>
                  </a:lnTo>
                  <a:lnTo>
                    <a:pt x="2874523" y="1574800"/>
                  </a:lnTo>
                  <a:lnTo>
                    <a:pt x="2875095" y="1562100"/>
                  </a:lnTo>
                  <a:close/>
                </a:path>
                <a:path w="4298315" h="4826000">
                  <a:moveTo>
                    <a:pt x="2953074" y="1549400"/>
                  </a:moveTo>
                  <a:lnTo>
                    <a:pt x="2891057" y="1549400"/>
                  </a:lnTo>
                  <a:lnTo>
                    <a:pt x="2882726" y="1562100"/>
                  </a:lnTo>
                  <a:lnTo>
                    <a:pt x="2877408" y="1562100"/>
                  </a:lnTo>
                  <a:lnTo>
                    <a:pt x="2877973" y="1574800"/>
                  </a:lnTo>
                  <a:lnTo>
                    <a:pt x="2941522" y="1574800"/>
                  </a:lnTo>
                  <a:lnTo>
                    <a:pt x="2949638" y="1562100"/>
                  </a:lnTo>
                  <a:lnTo>
                    <a:pt x="2953074" y="1549400"/>
                  </a:lnTo>
                  <a:close/>
                </a:path>
                <a:path w="4298315" h="4826000">
                  <a:moveTo>
                    <a:pt x="2888174" y="1536700"/>
                  </a:moveTo>
                  <a:lnTo>
                    <a:pt x="2882094" y="1536700"/>
                  </a:lnTo>
                  <a:lnTo>
                    <a:pt x="2879426" y="1549400"/>
                  </a:lnTo>
                  <a:lnTo>
                    <a:pt x="2885646" y="1549400"/>
                  </a:lnTo>
                  <a:lnTo>
                    <a:pt x="2888174" y="1536700"/>
                  </a:lnTo>
                  <a:close/>
                </a:path>
                <a:path w="4298315" h="4826000">
                  <a:moveTo>
                    <a:pt x="2989507" y="1498600"/>
                  </a:moveTo>
                  <a:lnTo>
                    <a:pt x="2928065" y="1498600"/>
                  </a:lnTo>
                  <a:lnTo>
                    <a:pt x="2924063" y="1511300"/>
                  </a:lnTo>
                  <a:lnTo>
                    <a:pt x="2978251" y="1511300"/>
                  </a:lnTo>
                  <a:lnTo>
                    <a:pt x="2973208" y="1524000"/>
                  </a:lnTo>
                  <a:lnTo>
                    <a:pt x="2919163" y="1524000"/>
                  </a:lnTo>
                  <a:lnTo>
                    <a:pt x="2912294" y="1536700"/>
                  </a:lnTo>
                  <a:lnTo>
                    <a:pt x="2904992" y="1549400"/>
                  </a:lnTo>
                  <a:lnTo>
                    <a:pt x="2958329" y="1549400"/>
                  </a:lnTo>
                  <a:lnTo>
                    <a:pt x="2961664" y="1536700"/>
                  </a:lnTo>
                  <a:lnTo>
                    <a:pt x="2968337" y="1536700"/>
                  </a:lnTo>
                  <a:lnTo>
                    <a:pt x="2977807" y="1524000"/>
                  </a:lnTo>
                  <a:lnTo>
                    <a:pt x="2989531" y="1511300"/>
                  </a:lnTo>
                  <a:lnTo>
                    <a:pt x="2989507" y="1498600"/>
                  </a:lnTo>
                  <a:close/>
                </a:path>
                <a:path w="4298315" h="4826000">
                  <a:moveTo>
                    <a:pt x="2909341" y="1524000"/>
                  </a:moveTo>
                  <a:lnTo>
                    <a:pt x="2902875" y="1524000"/>
                  </a:lnTo>
                  <a:lnTo>
                    <a:pt x="2905185" y="1536700"/>
                  </a:lnTo>
                  <a:lnTo>
                    <a:pt x="2907539" y="1536700"/>
                  </a:lnTo>
                  <a:lnTo>
                    <a:pt x="2909341" y="1524000"/>
                  </a:lnTo>
                  <a:close/>
                </a:path>
                <a:path w="4298315" h="4826000">
                  <a:moveTo>
                    <a:pt x="2956566" y="1511300"/>
                  </a:moveTo>
                  <a:lnTo>
                    <a:pt x="2924077" y="1511300"/>
                  </a:lnTo>
                  <a:lnTo>
                    <a:pt x="2923718" y="1524000"/>
                  </a:lnTo>
                  <a:lnTo>
                    <a:pt x="2952348" y="1524000"/>
                  </a:lnTo>
                  <a:lnTo>
                    <a:pt x="2956566" y="1511300"/>
                  </a:lnTo>
                  <a:close/>
                </a:path>
                <a:path w="4298315" h="4826000">
                  <a:moveTo>
                    <a:pt x="2923849" y="1498600"/>
                  </a:moveTo>
                  <a:lnTo>
                    <a:pt x="2923695" y="1498600"/>
                  </a:lnTo>
                  <a:lnTo>
                    <a:pt x="2918359" y="1511300"/>
                  </a:lnTo>
                  <a:lnTo>
                    <a:pt x="2924063" y="1511300"/>
                  </a:lnTo>
                  <a:lnTo>
                    <a:pt x="2923849" y="1498600"/>
                  </a:lnTo>
                  <a:close/>
                </a:path>
                <a:path w="4298315" h="4826000">
                  <a:moveTo>
                    <a:pt x="3000653" y="1498600"/>
                  </a:moveTo>
                  <a:lnTo>
                    <a:pt x="2989507" y="1498600"/>
                  </a:lnTo>
                  <a:lnTo>
                    <a:pt x="2989983" y="1511300"/>
                  </a:lnTo>
                  <a:lnTo>
                    <a:pt x="2994931" y="1511300"/>
                  </a:lnTo>
                  <a:lnTo>
                    <a:pt x="3000653" y="1498600"/>
                  </a:lnTo>
                  <a:close/>
                </a:path>
                <a:path w="4298315" h="4826000">
                  <a:moveTo>
                    <a:pt x="2943889" y="1485900"/>
                  </a:moveTo>
                  <a:lnTo>
                    <a:pt x="2941835" y="1485900"/>
                  </a:lnTo>
                  <a:lnTo>
                    <a:pt x="2934776" y="1498600"/>
                  </a:lnTo>
                  <a:lnTo>
                    <a:pt x="2940543" y="1498600"/>
                  </a:lnTo>
                  <a:lnTo>
                    <a:pt x="2941878" y="1495231"/>
                  </a:lnTo>
                  <a:lnTo>
                    <a:pt x="2943889" y="1485900"/>
                  </a:lnTo>
                  <a:close/>
                </a:path>
                <a:path w="4298315" h="4826000">
                  <a:moveTo>
                    <a:pt x="3009929" y="1485900"/>
                  </a:moveTo>
                  <a:lnTo>
                    <a:pt x="2945575" y="1485900"/>
                  </a:lnTo>
                  <a:lnTo>
                    <a:pt x="2941878" y="1495231"/>
                  </a:lnTo>
                  <a:lnTo>
                    <a:pt x="2941152" y="1498600"/>
                  </a:lnTo>
                  <a:lnTo>
                    <a:pt x="3009372" y="1498600"/>
                  </a:lnTo>
                  <a:lnTo>
                    <a:pt x="3009929" y="1485900"/>
                  </a:lnTo>
                  <a:close/>
                </a:path>
                <a:path w="4298315" h="4826000">
                  <a:moveTo>
                    <a:pt x="3019947" y="1460500"/>
                  </a:moveTo>
                  <a:lnTo>
                    <a:pt x="2953089" y="1460500"/>
                  </a:lnTo>
                  <a:lnTo>
                    <a:pt x="2947343" y="1473200"/>
                  </a:lnTo>
                  <a:lnTo>
                    <a:pt x="2944898" y="1485900"/>
                  </a:lnTo>
                  <a:lnTo>
                    <a:pt x="2958033" y="1485900"/>
                  </a:lnTo>
                  <a:lnTo>
                    <a:pt x="2954542" y="1473200"/>
                  </a:lnTo>
                  <a:lnTo>
                    <a:pt x="3014059" y="1473200"/>
                  </a:lnTo>
                  <a:lnTo>
                    <a:pt x="3019947" y="1460500"/>
                  </a:lnTo>
                  <a:close/>
                </a:path>
                <a:path w="4298315" h="4826000">
                  <a:moveTo>
                    <a:pt x="3023277" y="1473200"/>
                  </a:moveTo>
                  <a:lnTo>
                    <a:pt x="2965615" y="1473200"/>
                  </a:lnTo>
                  <a:lnTo>
                    <a:pt x="2962152" y="1485900"/>
                  </a:lnTo>
                  <a:lnTo>
                    <a:pt x="3021186" y="1485900"/>
                  </a:lnTo>
                  <a:lnTo>
                    <a:pt x="3023277" y="1473200"/>
                  </a:lnTo>
                  <a:close/>
                </a:path>
                <a:path w="4298315" h="4826000">
                  <a:moveTo>
                    <a:pt x="2972626" y="1447800"/>
                  </a:moveTo>
                  <a:lnTo>
                    <a:pt x="2967480" y="1447800"/>
                  </a:lnTo>
                  <a:lnTo>
                    <a:pt x="2960384" y="1460500"/>
                  </a:lnTo>
                  <a:lnTo>
                    <a:pt x="2976095" y="1460500"/>
                  </a:lnTo>
                  <a:lnTo>
                    <a:pt x="2972626" y="1447800"/>
                  </a:lnTo>
                  <a:close/>
                </a:path>
                <a:path w="4298315" h="4826000">
                  <a:moveTo>
                    <a:pt x="2989612" y="1435100"/>
                  </a:moveTo>
                  <a:lnTo>
                    <a:pt x="2988034" y="1435100"/>
                  </a:lnTo>
                  <a:lnTo>
                    <a:pt x="2984580" y="1447800"/>
                  </a:lnTo>
                  <a:lnTo>
                    <a:pt x="2982195" y="1447800"/>
                  </a:lnTo>
                  <a:lnTo>
                    <a:pt x="2980343" y="1460500"/>
                  </a:lnTo>
                  <a:lnTo>
                    <a:pt x="2990048" y="1460500"/>
                  </a:lnTo>
                  <a:lnTo>
                    <a:pt x="2989033" y="1447800"/>
                  </a:lnTo>
                  <a:lnTo>
                    <a:pt x="2989612" y="1435100"/>
                  </a:lnTo>
                  <a:close/>
                </a:path>
                <a:path w="4298315" h="4826000">
                  <a:moveTo>
                    <a:pt x="3035044" y="1447800"/>
                  </a:moveTo>
                  <a:lnTo>
                    <a:pt x="2991861" y="1447800"/>
                  </a:lnTo>
                  <a:lnTo>
                    <a:pt x="2990048" y="1460500"/>
                  </a:lnTo>
                  <a:lnTo>
                    <a:pt x="3030854" y="1460500"/>
                  </a:lnTo>
                  <a:lnTo>
                    <a:pt x="3035044" y="1447800"/>
                  </a:lnTo>
                  <a:close/>
                </a:path>
                <a:path w="4298315" h="4826000">
                  <a:moveTo>
                    <a:pt x="3065995" y="1422400"/>
                  </a:moveTo>
                  <a:lnTo>
                    <a:pt x="3012493" y="1422400"/>
                  </a:lnTo>
                  <a:lnTo>
                    <a:pt x="3014432" y="1435100"/>
                  </a:lnTo>
                  <a:lnTo>
                    <a:pt x="2994103" y="1435100"/>
                  </a:lnTo>
                  <a:lnTo>
                    <a:pt x="2994686" y="1447800"/>
                  </a:lnTo>
                  <a:lnTo>
                    <a:pt x="3040646" y="1447800"/>
                  </a:lnTo>
                  <a:lnTo>
                    <a:pt x="3036130" y="1460500"/>
                  </a:lnTo>
                  <a:lnTo>
                    <a:pt x="3043068" y="1460500"/>
                  </a:lnTo>
                  <a:lnTo>
                    <a:pt x="3051545" y="1447800"/>
                  </a:lnTo>
                  <a:lnTo>
                    <a:pt x="3058705" y="1435100"/>
                  </a:lnTo>
                  <a:lnTo>
                    <a:pt x="3065995" y="1422400"/>
                  </a:lnTo>
                  <a:close/>
                </a:path>
                <a:path w="4298315" h="4826000">
                  <a:moveTo>
                    <a:pt x="2987614" y="1422400"/>
                  </a:moveTo>
                  <a:lnTo>
                    <a:pt x="2984579" y="1422400"/>
                  </a:lnTo>
                  <a:lnTo>
                    <a:pt x="2981164" y="1435100"/>
                  </a:lnTo>
                  <a:lnTo>
                    <a:pt x="2984749" y="1435100"/>
                  </a:lnTo>
                  <a:lnTo>
                    <a:pt x="2987614" y="1422400"/>
                  </a:lnTo>
                  <a:close/>
                </a:path>
                <a:path w="4298315" h="4826000">
                  <a:moveTo>
                    <a:pt x="3009630" y="1422400"/>
                  </a:moveTo>
                  <a:lnTo>
                    <a:pt x="3001440" y="1422400"/>
                  </a:lnTo>
                  <a:lnTo>
                    <a:pt x="2999539" y="1435100"/>
                  </a:lnTo>
                  <a:lnTo>
                    <a:pt x="3011538" y="1435100"/>
                  </a:lnTo>
                  <a:lnTo>
                    <a:pt x="3009630" y="1422400"/>
                  </a:lnTo>
                  <a:close/>
                </a:path>
                <a:path w="4298315" h="4826000">
                  <a:moveTo>
                    <a:pt x="3064477" y="1409700"/>
                  </a:moveTo>
                  <a:lnTo>
                    <a:pt x="3002654" y="1409700"/>
                  </a:lnTo>
                  <a:lnTo>
                    <a:pt x="2997932" y="1422400"/>
                  </a:lnTo>
                  <a:lnTo>
                    <a:pt x="3066415" y="1422400"/>
                  </a:lnTo>
                  <a:lnTo>
                    <a:pt x="3064477" y="1409700"/>
                  </a:lnTo>
                  <a:close/>
                </a:path>
                <a:path w="4298315" h="4826000">
                  <a:moveTo>
                    <a:pt x="3073223" y="1409700"/>
                  </a:moveTo>
                  <a:lnTo>
                    <a:pt x="3069100" y="1409700"/>
                  </a:lnTo>
                  <a:lnTo>
                    <a:pt x="3066415" y="1422400"/>
                  </a:lnTo>
                  <a:lnTo>
                    <a:pt x="3074863" y="1422400"/>
                  </a:lnTo>
                  <a:lnTo>
                    <a:pt x="3073223" y="1409700"/>
                  </a:lnTo>
                  <a:close/>
                </a:path>
                <a:path w="4298315" h="4826000">
                  <a:moveTo>
                    <a:pt x="3085628" y="1397000"/>
                  </a:moveTo>
                  <a:lnTo>
                    <a:pt x="3014674" y="1397000"/>
                  </a:lnTo>
                  <a:lnTo>
                    <a:pt x="3008827" y="1409700"/>
                  </a:lnTo>
                  <a:lnTo>
                    <a:pt x="3074811" y="1409700"/>
                  </a:lnTo>
                  <a:lnTo>
                    <a:pt x="3085628" y="1397000"/>
                  </a:lnTo>
                  <a:close/>
                </a:path>
                <a:path w="4298315" h="4826000">
                  <a:moveTo>
                    <a:pt x="3095912" y="1397000"/>
                  </a:moveTo>
                  <a:lnTo>
                    <a:pt x="3085628" y="1397000"/>
                  </a:lnTo>
                  <a:lnTo>
                    <a:pt x="3080319" y="1409700"/>
                  </a:lnTo>
                  <a:lnTo>
                    <a:pt x="3090754" y="1409700"/>
                  </a:lnTo>
                  <a:lnTo>
                    <a:pt x="3095912" y="1397000"/>
                  </a:lnTo>
                  <a:close/>
                </a:path>
                <a:path w="4298315" h="4826000">
                  <a:moveTo>
                    <a:pt x="3033454" y="1384300"/>
                  </a:moveTo>
                  <a:lnTo>
                    <a:pt x="3032313" y="1384300"/>
                  </a:lnTo>
                  <a:lnTo>
                    <a:pt x="3028554" y="1397000"/>
                  </a:lnTo>
                  <a:lnTo>
                    <a:pt x="3032629" y="1397000"/>
                  </a:lnTo>
                  <a:lnTo>
                    <a:pt x="3033454" y="1384300"/>
                  </a:lnTo>
                  <a:close/>
                </a:path>
                <a:path w="4298315" h="4826000">
                  <a:moveTo>
                    <a:pt x="3105663" y="1384300"/>
                  </a:moveTo>
                  <a:lnTo>
                    <a:pt x="3038706" y="1384300"/>
                  </a:lnTo>
                  <a:lnTo>
                    <a:pt x="3034845" y="1397000"/>
                  </a:lnTo>
                  <a:lnTo>
                    <a:pt x="3101012" y="1397000"/>
                  </a:lnTo>
                  <a:lnTo>
                    <a:pt x="3105663" y="13843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28145" y="1371600"/>
                  </a:lnTo>
                  <a:lnTo>
                    <a:pt x="3024519" y="1384300"/>
                  </a:lnTo>
                  <a:lnTo>
                    <a:pt x="3047080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47080" y="1384300"/>
                  </a:lnTo>
                  <a:lnTo>
                    <a:pt x="3047691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113041" y="1371600"/>
                  </a:moveTo>
                  <a:lnTo>
                    <a:pt x="3039715" y="1371600"/>
                  </a:lnTo>
                  <a:lnTo>
                    <a:pt x="3047691" y="1384300"/>
                  </a:lnTo>
                  <a:lnTo>
                    <a:pt x="3112067" y="1384300"/>
                  </a:lnTo>
                  <a:lnTo>
                    <a:pt x="3113041" y="1371600"/>
                  </a:lnTo>
                  <a:close/>
                </a:path>
                <a:path w="4298315" h="4826000">
                  <a:moveTo>
                    <a:pt x="3047143" y="1358900"/>
                  </a:moveTo>
                  <a:lnTo>
                    <a:pt x="3039000" y="1358900"/>
                  </a:lnTo>
                  <a:lnTo>
                    <a:pt x="3033169" y="1371600"/>
                  </a:lnTo>
                  <a:lnTo>
                    <a:pt x="3045052" y="1371600"/>
                  </a:lnTo>
                  <a:lnTo>
                    <a:pt x="3047143" y="1358900"/>
                  </a:lnTo>
                  <a:close/>
                </a:path>
                <a:path w="4298315" h="4826000">
                  <a:moveTo>
                    <a:pt x="3056255" y="1358900"/>
                  </a:moveTo>
                  <a:lnTo>
                    <a:pt x="3055188" y="1358900"/>
                  </a:lnTo>
                  <a:lnTo>
                    <a:pt x="3052560" y="1371600"/>
                  </a:lnTo>
                  <a:lnTo>
                    <a:pt x="3054243" y="1371600"/>
                  </a:lnTo>
                  <a:lnTo>
                    <a:pt x="3056255" y="1358900"/>
                  </a:lnTo>
                  <a:close/>
                </a:path>
                <a:path w="4298315" h="4826000">
                  <a:moveTo>
                    <a:pt x="3092283" y="1358900"/>
                  </a:moveTo>
                  <a:lnTo>
                    <a:pt x="3066319" y="1358900"/>
                  </a:lnTo>
                  <a:lnTo>
                    <a:pt x="3062339" y="1371600"/>
                  </a:lnTo>
                  <a:lnTo>
                    <a:pt x="3092433" y="1371600"/>
                  </a:lnTo>
                  <a:lnTo>
                    <a:pt x="3092283" y="1358900"/>
                  </a:lnTo>
                  <a:close/>
                </a:path>
                <a:path w="4298315" h="4826000">
                  <a:moveTo>
                    <a:pt x="3129339" y="1358900"/>
                  </a:moveTo>
                  <a:lnTo>
                    <a:pt x="3092283" y="1358900"/>
                  </a:lnTo>
                  <a:lnTo>
                    <a:pt x="3092433" y="1371600"/>
                  </a:lnTo>
                  <a:lnTo>
                    <a:pt x="3122188" y="1371600"/>
                  </a:lnTo>
                  <a:lnTo>
                    <a:pt x="3129339" y="1358900"/>
                  </a:lnTo>
                  <a:close/>
                </a:path>
                <a:path w="4298315" h="4826000">
                  <a:moveTo>
                    <a:pt x="3059578" y="1346200"/>
                  </a:moveTo>
                  <a:lnTo>
                    <a:pt x="3055426" y="1346200"/>
                  </a:lnTo>
                  <a:lnTo>
                    <a:pt x="3050719" y="1358900"/>
                  </a:lnTo>
                  <a:lnTo>
                    <a:pt x="3055188" y="1358900"/>
                  </a:lnTo>
                  <a:lnTo>
                    <a:pt x="3059578" y="1346200"/>
                  </a:lnTo>
                  <a:close/>
                </a:path>
                <a:path w="4298315" h="4826000">
                  <a:moveTo>
                    <a:pt x="3132722" y="1346200"/>
                  </a:moveTo>
                  <a:lnTo>
                    <a:pt x="3078198" y="1346200"/>
                  </a:lnTo>
                  <a:lnTo>
                    <a:pt x="3074453" y="1358900"/>
                  </a:lnTo>
                  <a:lnTo>
                    <a:pt x="3132350" y="1358900"/>
                  </a:lnTo>
                  <a:lnTo>
                    <a:pt x="3132722" y="1346200"/>
                  </a:lnTo>
                  <a:close/>
                </a:path>
                <a:path w="4298315" h="4826000">
                  <a:moveTo>
                    <a:pt x="3065296" y="1333500"/>
                  </a:moveTo>
                  <a:lnTo>
                    <a:pt x="3061875" y="1346200"/>
                  </a:lnTo>
                  <a:lnTo>
                    <a:pt x="3066101" y="1346200"/>
                  </a:lnTo>
                  <a:lnTo>
                    <a:pt x="3065296" y="1333500"/>
                  </a:lnTo>
                  <a:close/>
                </a:path>
                <a:path w="4298315" h="4826000">
                  <a:moveTo>
                    <a:pt x="3075997" y="1330260"/>
                  </a:moveTo>
                  <a:lnTo>
                    <a:pt x="3075820" y="1333500"/>
                  </a:lnTo>
                  <a:lnTo>
                    <a:pt x="3073447" y="1346200"/>
                  </a:lnTo>
                  <a:lnTo>
                    <a:pt x="3079324" y="1333500"/>
                  </a:lnTo>
                  <a:lnTo>
                    <a:pt x="3076040" y="1333500"/>
                  </a:lnTo>
                  <a:lnTo>
                    <a:pt x="3075997" y="1330260"/>
                  </a:lnTo>
                  <a:close/>
                </a:path>
                <a:path w="4298315" h="4826000">
                  <a:moveTo>
                    <a:pt x="3151552" y="1333500"/>
                  </a:moveTo>
                  <a:lnTo>
                    <a:pt x="3085692" y="1333500"/>
                  </a:lnTo>
                  <a:lnTo>
                    <a:pt x="3084022" y="1346200"/>
                  </a:lnTo>
                  <a:lnTo>
                    <a:pt x="3145523" y="1346200"/>
                  </a:lnTo>
                  <a:lnTo>
                    <a:pt x="3151552" y="1333500"/>
                  </a:lnTo>
                  <a:close/>
                </a:path>
                <a:path w="4298315" h="4826000">
                  <a:moveTo>
                    <a:pt x="3104764" y="1320800"/>
                  </a:moveTo>
                  <a:lnTo>
                    <a:pt x="3081106" y="1320800"/>
                  </a:lnTo>
                  <a:lnTo>
                    <a:pt x="3077534" y="1333500"/>
                  </a:lnTo>
                  <a:lnTo>
                    <a:pt x="3098900" y="1333500"/>
                  </a:lnTo>
                  <a:lnTo>
                    <a:pt x="3104764" y="1320800"/>
                  </a:lnTo>
                  <a:close/>
                </a:path>
                <a:path w="4298315" h="4826000">
                  <a:moveTo>
                    <a:pt x="3156190" y="1320800"/>
                  </a:moveTo>
                  <a:lnTo>
                    <a:pt x="3115516" y="1320800"/>
                  </a:lnTo>
                  <a:lnTo>
                    <a:pt x="3114513" y="1333500"/>
                  </a:lnTo>
                  <a:lnTo>
                    <a:pt x="3154719" y="1333500"/>
                  </a:lnTo>
                  <a:lnTo>
                    <a:pt x="3156190" y="1320800"/>
                  </a:lnTo>
                  <a:close/>
                </a:path>
                <a:path w="4298315" h="4826000">
                  <a:moveTo>
                    <a:pt x="3076514" y="1320800"/>
                  </a:moveTo>
                  <a:lnTo>
                    <a:pt x="3075873" y="1320800"/>
                  </a:lnTo>
                  <a:lnTo>
                    <a:pt x="3075997" y="1330260"/>
                  </a:lnTo>
                  <a:lnTo>
                    <a:pt x="3076514" y="1320800"/>
                  </a:lnTo>
                  <a:close/>
                </a:path>
                <a:path w="4298315" h="4826000">
                  <a:moveTo>
                    <a:pt x="3169737" y="1308100"/>
                  </a:moveTo>
                  <a:lnTo>
                    <a:pt x="3109185" y="1308100"/>
                  </a:lnTo>
                  <a:lnTo>
                    <a:pt x="3103371" y="1320800"/>
                  </a:lnTo>
                  <a:lnTo>
                    <a:pt x="3160474" y="1320800"/>
                  </a:lnTo>
                  <a:lnTo>
                    <a:pt x="3169737" y="1308100"/>
                  </a:lnTo>
                  <a:close/>
                </a:path>
                <a:path w="4298315" h="4826000">
                  <a:moveTo>
                    <a:pt x="3174402" y="1295400"/>
                  </a:moveTo>
                  <a:lnTo>
                    <a:pt x="3104228" y="1295400"/>
                  </a:lnTo>
                  <a:lnTo>
                    <a:pt x="3104558" y="1308100"/>
                  </a:lnTo>
                  <a:lnTo>
                    <a:pt x="3171458" y="1308100"/>
                  </a:lnTo>
                  <a:lnTo>
                    <a:pt x="3174402" y="1295400"/>
                  </a:lnTo>
                  <a:close/>
                </a:path>
                <a:path w="4298315" h="4826000">
                  <a:moveTo>
                    <a:pt x="3195322" y="1282700"/>
                  </a:moveTo>
                  <a:lnTo>
                    <a:pt x="3126997" y="1282700"/>
                  </a:lnTo>
                  <a:lnTo>
                    <a:pt x="3126910" y="1295400"/>
                  </a:lnTo>
                  <a:lnTo>
                    <a:pt x="3193911" y="1295400"/>
                  </a:lnTo>
                  <a:lnTo>
                    <a:pt x="3195322" y="1282700"/>
                  </a:lnTo>
                  <a:close/>
                </a:path>
                <a:path w="4298315" h="4826000">
                  <a:moveTo>
                    <a:pt x="3184928" y="1270000"/>
                  </a:moveTo>
                  <a:lnTo>
                    <a:pt x="3130246" y="1270000"/>
                  </a:lnTo>
                  <a:lnTo>
                    <a:pt x="3126166" y="1282700"/>
                  </a:lnTo>
                  <a:lnTo>
                    <a:pt x="3190705" y="1282700"/>
                  </a:lnTo>
                  <a:lnTo>
                    <a:pt x="3184928" y="1270000"/>
                  </a:lnTo>
                  <a:close/>
                </a:path>
                <a:path w="4298315" h="4826000">
                  <a:moveTo>
                    <a:pt x="3166474" y="1244600"/>
                  </a:moveTo>
                  <a:lnTo>
                    <a:pt x="3141743" y="1244600"/>
                  </a:lnTo>
                  <a:lnTo>
                    <a:pt x="3139665" y="1257300"/>
                  </a:lnTo>
                  <a:lnTo>
                    <a:pt x="3143355" y="1257300"/>
                  </a:lnTo>
                  <a:lnTo>
                    <a:pt x="3136791" y="1270000"/>
                  </a:lnTo>
                  <a:lnTo>
                    <a:pt x="3182174" y="1270000"/>
                  </a:lnTo>
                  <a:lnTo>
                    <a:pt x="3174084" y="1257300"/>
                  </a:lnTo>
                  <a:lnTo>
                    <a:pt x="3166474" y="1244600"/>
                  </a:lnTo>
                  <a:close/>
                </a:path>
                <a:path w="4298315" h="4826000">
                  <a:moveTo>
                    <a:pt x="3169964" y="1244600"/>
                  </a:moveTo>
                  <a:lnTo>
                    <a:pt x="3166474" y="1244600"/>
                  </a:lnTo>
                  <a:lnTo>
                    <a:pt x="3174084" y="1257300"/>
                  </a:lnTo>
                  <a:lnTo>
                    <a:pt x="3182174" y="1270000"/>
                  </a:lnTo>
                  <a:lnTo>
                    <a:pt x="3183928" y="1270000"/>
                  </a:lnTo>
                  <a:lnTo>
                    <a:pt x="3178255" y="1257300"/>
                  </a:lnTo>
                  <a:lnTo>
                    <a:pt x="3169964" y="1244600"/>
                  </a:lnTo>
                  <a:close/>
                </a:path>
                <a:path w="4298315" h="4826000">
                  <a:moveTo>
                    <a:pt x="3231881" y="1244600"/>
                  </a:moveTo>
                  <a:lnTo>
                    <a:pt x="3169964" y="1244600"/>
                  </a:lnTo>
                  <a:lnTo>
                    <a:pt x="3178255" y="1257300"/>
                  </a:lnTo>
                  <a:lnTo>
                    <a:pt x="3183928" y="1270000"/>
                  </a:lnTo>
                  <a:lnTo>
                    <a:pt x="3209193" y="1270000"/>
                  </a:lnTo>
                  <a:lnTo>
                    <a:pt x="3216348" y="1257300"/>
                  </a:lnTo>
                  <a:lnTo>
                    <a:pt x="3222217" y="1257300"/>
                  </a:lnTo>
                  <a:lnTo>
                    <a:pt x="3231881" y="1244600"/>
                  </a:lnTo>
                  <a:close/>
                </a:path>
                <a:path w="4298315" h="4826000">
                  <a:moveTo>
                    <a:pt x="3231338" y="1231900"/>
                  </a:moveTo>
                  <a:lnTo>
                    <a:pt x="3159422" y="1231900"/>
                  </a:lnTo>
                  <a:lnTo>
                    <a:pt x="3156997" y="1244600"/>
                  </a:lnTo>
                  <a:lnTo>
                    <a:pt x="3225788" y="1244600"/>
                  </a:lnTo>
                  <a:lnTo>
                    <a:pt x="3231338" y="1231900"/>
                  </a:lnTo>
                  <a:close/>
                </a:path>
                <a:path w="4298315" h="4826000">
                  <a:moveTo>
                    <a:pt x="3231972" y="1244494"/>
                  </a:moveTo>
                  <a:close/>
                </a:path>
                <a:path w="4298315" h="4826000">
                  <a:moveTo>
                    <a:pt x="3242835" y="1231900"/>
                  </a:moveTo>
                  <a:lnTo>
                    <a:pt x="3231338" y="1231900"/>
                  </a:lnTo>
                  <a:lnTo>
                    <a:pt x="3231972" y="1244494"/>
                  </a:lnTo>
                  <a:lnTo>
                    <a:pt x="3242835" y="1231900"/>
                  </a:lnTo>
                  <a:close/>
                </a:path>
                <a:path w="4298315" h="4826000">
                  <a:moveTo>
                    <a:pt x="3171796" y="1219200"/>
                  </a:moveTo>
                  <a:lnTo>
                    <a:pt x="3162333" y="1219200"/>
                  </a:lnTo>
                  <a:lnTo>
                    <a:pt x="3162167" y="1231900"/>
                  </a:lnTo>
                  <a:lnTo>
                    <a:pt x="3171796" y="1219200"/>
                  </a:lnTo>
                  <a:close/>
                </a:path>
                <a:path w="4298315" h="4826000">
                  <a:moveTo>
                    <a:pt x="3249760" y="1206500"/>
                  </a:moveTo>
                  <a:lnTo>
                    <a:pt x="3198942" y="1206500"/>
                  </a:lnTo>
                  <a:lnTo>
                    <a:pt x="3198239" y="1219200"/>
                  </a:lnTo>
                  <a:lnTo>
                    <a:pt x="3177547" y="1219200"/>
                  </a:lnTo>
                  <a:lnTo>
                    <a:pt x="3175545" y="1231900"/>
                  </a:lnTo>
                  <a:lnTo>
                    <a:pt x="3237628" y="1231900"/>
                  </a:lnTo>
                  <a:lnTo>
                    <a:pt x="3246458" y="1219200"/>
                  </a:lnTo>
                  <a:lnTo>
                    <a:pt x="3249760" y="1206500"/>
                  </a:lnTo>
                  <a:close/>
                </a:path>
                <a:path w="4298315" h="4826000">
                  <a:moveTo>
                    <a:pt x="3191225" y="1206500"/>
                  </a:moveTo>
                  <a:lnTo>
                    <a:pt x="3189914" y="1206500"/>
                  </a:lnTo>
                  <a:lnTo>
                    <a:pt x="3181543" y="1219200"/>
                  </a:lnTo>
                  <a:lnTo>
                    <a:pt x="3186323" y="1219200"/>
                  </a:lnTo>
                  <a:lnTo>
                    <a:pt x="3191225" y="1206500"/>
                  </a:lnTo>
                  <a:close/>
                </a:path>
                <a:path w="4298315" h="4826000">
                  <a:moveTo>
                    <a:pt x="3251567" y="1193800"/>
                  </a:moveTo>
                  <a:lnTo>
                    <a:pt x="3207266" y="1193800"/>
                  </a:lnTo>
                  <a:lnTo>
                    <a:pt x="3202971" y="1206500"/>
                  </a:lnTo>
                  <a:lnTo>
                    <a:pt x="3242167" y="1206500"/>
                  </a:lnTo>
                  <a:lnTo>
                    <a:pt x="3251567" y="1193800"/>
                  </a:lnTo>
                  <a:close/>
                </a:path>
                <a:path w="4298315" h="4826000">
                  <a:moveTo>
                    <a:pt x="3271598" y="1193800"/>
                  </a:moveTo>
                  <a:lnTo>
                    <a:pt x="3261126" y="1193800"/>
                  </a:lnTo>
                  <a:lnTo>
                    <a:pt x="3254836" y="1206500"/>
                  </a:lnTo>
                  <a:lnTo>
                    <a:pt x="3268758" y="1206500"/>
                  </a:lnTo>
                  <a:lnTo>
                    <a:pt x="3271598" y="1193800"/>
                  </a:lnTo>
                  <a:close/>
                </a:path>
                <a:path w="4298315" h="4826000">
                  <a:moveTo>
                    <a:pt x="3269199" y="1181100"/>
                  </a:moveTo>
                  <a:lnTo>
                    <a:pt x="3206609" y="1181100"/>
                  </a:lnTo>
                  <a:lnTo>
                    <a:pt x="3207857" y="1193800"/>
                  </a:lnTo>
                  <a:lnTo>
                    <a:pt x="3265505" y="1193800"/>
                  </a:lnTo>
                  <a:lnTo>
                    <a:pt x="3269199" y="1181100"/>
                  </a:lnTo>
                  <a:close/>
                </a:path>
                <a:path w="4298315" h="4826000">
                  <a:moveTo>
                    <a:pt x="3285727" y="1181100"/>
                  </a:moveTo>
                  <a:lnTo>
                    <a:pt x="3271705" y="1181100"/>
                  </a:lnTo>
                  <a:lnTo>
                    <a:pt x="3267757" y="1193800"/>
                  </a:lnTo>
                  <a:lnTo>
                    <a:pt x="3281611" y="1193800"/>
                  </a:lnTo>
                  <a:lnTo>
                    <a:pt x="3285727" y="1181100"/>
                  </a:lnTo>
                  <a:close/>
                </a:path>
                <a:path w="4298315" h="4826000">
                  <a:moveTo>
                    <a:pt x="3213747" y="1168400"/>
                  </a:moveTo>
                  <a:lnTo>
                    <a:pt x="3210500" y="1168400"/>
                  </a:lnTo>
                  <a:lnTo>
                    <a:pt x="3206065" y="1181100"/>
                  </a:lnTo>
                  <a:lnTo>
                    <a:pt x="3210849" y="1181100"/>
                  </a:lnTo>
                  <a:lnTo>
                    <a:pt x="3213747" y="1168400"/>
                  </a:lnTo>
                  <a:close/>
                </a:path>
                <a:path w="4298315" h="4826000">
                  <a:moveTo>
                    <a:pt x="3220563" y="1168400"/>
                  </a:moveTo>
                  <a:lnTo>
                    <a:pt x="3213747" y="1168400"/>
                  </a:lnTo>
                  <a:lnTo>
                    <a:pt x="3213827" y="1181100"/>
                  </a:lnTo>
                  <a:lnTo>
                    <a:pt x="3218191" y="1181100"/>
                  </a:lnTo>
                  <a:lnTo>
                    <a:pt x="3220563" y="1168400"/>
                  </a:lnTo>
                  <a:close/>
                </a:path>
                <a:path w="4298315" h="4826000">
                  <a:moveTo>
                    <a:pt x="3298620" y="1168400"/>
                  </a:moveTo>
                  <a:lnTo>
                    <a:pt x="3229672" y="1168400"/>
                  </a:lnTo>
                  <a:lnTo>
                    <a:pt x="3224759" y="1181100"/>
                  </a:lnTo>
                  <a:lnTo>
                    <a:pt x="3291267" y="1181100"/>
                  </a:lnTo>
                  <a:lnTo>
                    <a:pt x="3298620" y="1168400"/>
                  </a:lnTo>
                  <a:close/>
                </a:path>
                <a:path w="4298315" h="4826000">
                  <a:moveTo>
                    <a:pt x="3249844" y="1155700"/>
                  </a:moveTo>
                  <a:lnTo>
                    <a:pt x="3248233" y="1155700"/>
                  </a:lnTo>
                  <a:lnTo>
                    <a:pt x="3244859" y="1168400"/>
                  </a:lnTo>
                  <a:lnTo>
                    <a:pt x="3249140" y="1168400"/>
                  </a:lnTo>
                  <a:lnTo>
                    <a:pt x="3249844" y="1155700"/>
                  </a:lnTo>
                  <a:close/>
                </a:path>
                <a:path w="4298315" h="4826000">
                  <a:moveTo>
                    <a:pt x="3318204" y="1143000"/>
                  </a:moveTo>
                  <a:lnTo>
                    <a:pt x="3262615" y="1143000"/>
                  </a:lnTo>
                  <a:lnTo>
                    <a:pt x="3263059" y="1155700"/>
                  </a:lnTo>
                  <a:lnTo>
                    <a:pt x="3257653" y="1155700"/>
                  </a:lnTo>
                  <a:lnTo>
                    <a:pt x="3249140" y="1168400"/>
                  </a:lnTo>
                  <a:lnTo>
                    <a:pt x="3307162" y="1168400"/>
                  </a:lnTo>
                  <a:lnTo>
                    <a:pt x="3312822" y="1155700"/>
                  </a:lnTo>
                  <a:lnTo>
                    <a:pt x="3318204" y="1143000"/>
                  </a:lnTo>
                  <a:close/>
                </a:path>
                <a:path w="4298315" h="4826000">
                  <a:moveTo>
                    <a:pt x="3254571" y="1143000"/>
                  </a:moveTo>
                  <a:lnTo>
                    <a:pt x="3252158" y="1143000"/>
                  </a:lnTo>
                  <a:lnTo>
                    <a:pt x="3248809" y="1155700"/>
                  </a:lnTo>
                  <a:lnTo>
                    <a:pt x="3250863" y="1155700"/>
                  </a:lnTo>
                  <a:lnTo>
                    <a:pt x="3254571" y="1143000"/>
                  </a:lnTo>
                  <a:close/>
                </a:path>
                <a:path w="4298315" h="4826000">
                  <a:moveTo>
                    <a:pt x="3264680" y="1130300"/>
                  </a:moveTo>
                  <a:lnTo>
                    <a:pt x="3262094" y="1143000"/>
                  </a:lnTo>
                  <a:lnTo>
                    <a:pt x="3269384" y="1143000"/>
                  </a:lnTo>
                  <a:lnTo>
                    <a:pt x="3264680" y="1130300"/>
                  </a:lnTo>
                  <a:close/>
                </a:path>
                <a:path w="4298315" h="4826000">
                  <a:moveTo>
                    <a:pt x="3324526" y="1130300"/>
                  </a:moveTo>
                  <a:lnTo>
                    <a:pt x="3269473" y="1130300"/>
                  </a:lnTo>
                  <a:lnTo>
                    <a:pt x="3269384" y="1143000"/>
                  </a:lnTo>
                  <a:lnTo>
                    <a:pt x="3322406" y="1143000"/>
                  </a:lnTo>
                  <a:lnTo>
                    <a:pt x="3324526" y="1130300"/>
                  </a:lnTo>
                  <a:close/>
                </a:path>
                <a:path w="4298315" h="4826000">
                  <a:moveTo>
                    <a:pt x="3263326" y="1117600"/>
                  </a:moveTo>
                  <a:lnTo>
                    <a:pt x="3253983" y="1117600"/>
                  </a:lnTo>
                  <a:lnTo>
                    <a:pt x="3253697" y="1130300"/>
                  </a:lnTo>
                  <a:lnTo>
                    <a:pt x="3263326" y="1117600"/>
                  </a:lnTo>
                  <a:close/>
                </a:path>
                <a:path w="4298315" h="4826000">
                  <a:moveTo>
                    <a:pt x="3279845" y="1117600"/>
                  </a:moveTo>
                  <a:lnTo>
                    <a:pt x="3264080" y="1117600"/>
                  </a:lnTo>
                  <a:lnTo>
                    <a:pt x="3264619" y="1130300"/>
                  </a:lnTo>
                  <a:lnTo>
                    <a:pt x="3280688" y="1130300"/>
                  </a:lnTo>
                  <a:lnTo>
                    <a:pt x="3279845" y="1117600"/>
                  </a:lnTo>
                  <a:close/>
                </a:path>
                <a:path w="4298315" h="4826000">
                  <a:moveTo>
                    <a:pt x="3354895" y="1104900"/>
                  </a:moveTo>
                  <a:lnTo>
                    <a:pt x="3273412" y="1104900"/>
                  </a:lnTo>
                  <a:lnTo>
                    <a:pt x="3269080" y="1117600"/>
                  </a:lnTo>
                  <a:lnTo>
                    <a:pt x="3279845" y="1117600"/>
                  </a:lnTo>
                  <a:lnTo>
                    <a:pt x="3280688" y="1130300"/>
                  </a:lnTo>
                  <a:lnTo>
                    <a:pt x="3328393" y="1130300"/>
                  </a:lnTo>
                  <a:lnTo>
                    <a:pt x="3341273" y="1117600"/>
                  </a:lnTo>
                  <a:lnTo>
                    <a:pt x="3354895" y="1104900"/>
                  </a:lnTo>
                  <a:close/>
                </a:path>
                <a:path w="4298315" h="4826000">
                  <a:moveTo>
                    <a:pt x="3269362" y="1104900"/>
                  </a:moveTo>
                  <a:lnTo>
                    <a:pt x="3266997" y="1104900"/>
                  </a:lnTo>
                  <a:lnTo>
                    <a:pt x="3264347" y="1117600"/>
                  </a:lnTo>
                  <a:lnTo>
                    <a:pt x="3267384" y="1117600"/>
                  </a:lnTo>
                  <a:lnTo>
                    <a:pt x="3269362" y="1104900"/>
                  </a:lnTo>
                  <a:close/>
                </a:path>
                <a:path w="4298315" h="4826000">
                  <a:moveTo>
                    <a:pt x="3288998" y="1092200"/>
                  </a:moveTo>
                  <a:lnTo>
                    <a:pt x="3284906" y="1092200"/>
                  </a:lnTo>
                  <a:lnTo>
                    <a:pt x="3279199" y="1104900"/>
                  </a:lnTo>
                  <a:lnTo>
                    <a:pt x="3289940" y="1104900"/>
                  </a:lnTo>
                  <a:lnTo>
                    <a:pt x="3288998" y="1092200"/>
                  </a:lnTo>
                  <a:close/>
                </a:path>
                <a:path w="4298315" h="4826000">
                  <a:moveTo>
                    <a:pt x="3311416" y="1092200"/>
                  </a:moveTo>
                  <a:lnTo>
                    <a:pt x="3300832" y="1092200"/>
                  </a:lnTo>
                  <a:lnTo>
                    <a:pt x="3289940" y="1104900"/>
                  </a:lnTo>
                  <a:lnTo>
                    <a:pt x="3309658" y="1104900"/>
                  </a:lnTo>
                  <a:lnTo>
                    <a:pt x="3311416" y="1092200"/>
                  </a:lnTo>
                  <a:close/>
                </a:path>
                <a:path w="4298315" h="4826000">
                  <a:moveTo>
                    <a:pt x="3354714" y="1092200"/>
                  </a:moveTo>
                  <a:lnTo>
                    <a:pt x="3318771" y="1092200"/>
                  </a:lnTo>
                  <a:lnTo>
                    <a:pt x="3311703" y="1104900"/>
                  </a:lnTo>
                  <a:lnTo>
                    <a:pt x="3351845" y="1104900"/>
                  </a:lnTo>
                  <a:lnTo>
                    <a:pt x="3354714" y="1092200"/>
                  </a:lnTo>
                  <a:close/>
                </a:path>
                <a:path w="4298315" h="4826000">
                  <a:moveTo>
                    <a:pt x="3368504" y="1079500"/>
                  </a:moveTo>
                  <a:lnTo>
                    <a:pt x="3299840" y="1079500"/>
                  </a:lnTo>
                  <a:lnTo>
                    <a:pt x="3303213" y="1092200"/>
                  </a:lnTo>
                  <a:lnTo>
                    <a:pt x="3354811" y="1092200"/>
                  </a:lnTo>
                  <a:lnTo>
                    <a:pt x="3353361" y="1104900"/>
                  </a:lnTo>
                  <a:lnTo>
                    <a:pt x="3364254" y="1104900"/>
                  </a:lnTo>
                  <a:lnTo>
                    <a:pt x="3368371" y="1092200"/>
                  </a:lnTo>
                  <a:lnTo>
                    <a:pt x="3368504" y="1079500"/>
                  </a:lnTo>
                  <a:close/>
                </a:path>
                <a:path w="4298315" h="4826000">
                  <a:moveTo>
                    <a:pt x="3307425" y="1066800"/>
                  </a:moveTo>
                  <a:lnTo>
                    <a:pt x="3302557" y="1079500"/>
                  </a:lnTo>
                  <a:lnTo>
                    <a:pt x="3311642" y="1079500"/>
                  </a:lnTo>
                  <a:lnTo>
                    <a:pt x="3307425" y="1066800"/>
                  </a:lnTo>
                  <a:close/>
                </a:path>
                <a:path w="4298315" h="4826000">
                  <a:moveTo>
                    <a:pt x="3360120" y="1054100"/>
                  </a:moveTo>
                  <a:lnTo>
                    <a:pt x="3320470" y="1054100"/>
                  </a:lnTo>
                  <a:lnTo>
                    <a:pt x="3318480" y="1066800"/>
                  </a:lnTo>
                  <a:lnTo>
                    <a:pt x="3315837" y="1079500"/>
                  </a:lnTo>
                  <a:lnTo>
                    <a:pt x="3359702" y="1079500"/>
                  </a:lnTo>
                  <a:lnTo>
                    <a:pt x="3357119" y="1066800"/>
                  </a:lnTo>
                  <a:lnTo>
                    <a:pt x="3353332" y="1066800"/>
                  </a:lnTo>
                  <a:lnTo>
                    <a:pt x="3360120" y="1054100"/>
                  </a:lnTo>
                  <a:close/>
                </a:path>
                <a:path w="4298315" h="4826000">
                  <a:moveTo>
                    <a:pt x="3357544" y="1066800"/>
                  </a:moveTo>
                  <a:lnTo>
                    <a:pt x="3357119" y="1066800"/>
                  </a:lnTo>
                  <a:lnTo>
                    <a:pt x="3359702" y="1079500"/>
                  </a:lnTo>
                  <a:lnTo>
                    <a:pt x="3361834" y="1079500"/>
                  </a:lnTo>
                  <a:lnTo>
                    <a:pt x="3357544" y="1066800"/>
                  </a:lnTo>
                  <a:close/>
                </a:path>
                <a:path w="4298315" h="4826000">
                  <a:moveTo>
                    <a:pt x="3384097" y="1066800"/>
                  </a:moveTo>
                  <a:lnTo>
                    <a:pt x="3357544" y="1066800"/>
                  </a:lnTo>
                  <a:lnTo>
                    <a:pt x="3361834" y="1079500"/>
                  </a:lnTo>
                  <a:lnTo>
                    <a:pt x="3379646" y="1079500"/>
                  </a:lnTo>
                  <a:lnTo>
                    <a:pt x="3384097" y="1066800"/>
                  </a:lnTo>
                  <a:close/>
                </a:path>
                <a:path w="4298315" h="4826000">
                  <a:moveTo>
                    <a:pt x="3311020" y="1054100"/>
                  </a:moveTo>
                  <a:lnTo>
                    <a:pt x="3308109" y="1066800"/>
                  </a:lnTo>
                  <a:lnTo>
                    <a:pt x="3311106" y="1066800"/>
                  </a:lnTo>
                  <a:lnTo>
                    <a:pt x="3311020" y="1054100"/>
                  </a:lnTo>
                  <a:close/>
                </a:path>
                <a:path w="4298315" h="4826000">
                  <a:moveTo>
                    <a:pt x="3390615" y="1054100"/>
                  </a:moveTo>
                  <a:lnTo>
                    <a:pt x="3360120" y="1054100"/>
                  </a:lnTo>
                  <a:lnTo>
                    <a:pt x="3364542" y="1066800"/>
                  </a:lnTo>
                  <a:lnTo>
                    <a:pt x="3386155" y="1066800"/>
                  </a:lnTo>
                  <a:lnTo>
                    <a:pt x="3390615" y="1054100"/>
                  </a:lnTo>
                  <a:close/>
                </a:path>
                <a:path w="4298315" h="4826000">
                  <a:moveTo>
                    <a:pt x="3396578" y="1041400"/>
                  </a:moveTo>
                  <a:lnTo>
                    <a:pt x="3334797" y="1041400"/>
                  </a:lnTo>
                  <a:lnTo>
                    <a:pt x="3330782" y="1054100"/>
                  </a:lnTo>
                  <a:lnTo>
                    <a:pt x="3395456" y="1054100"/>
                  </a:lnTo>
                  <a:lnTo>
                    <a:pt x="3396578" y="1041400"/>
                  </a:lnTo>
                  <a:close/>
                </a:path>
                <a:path w="4298315" h="4826000">
                  <a:moveTo>
                    <a:pt x="3420987" y="1028700"/>
                  </a:moveTo>
                  <a:lnTo>
                    <a:pt x="3355482" y="1028700"/>
                  </a:lnTo>
                  <a:lnTo>
                    <a:pt x="3351407" y="1041400"/>
                  </a:lnTo>
                  <a:lnTo>
                    <a:pt x="3397114" y="1041400"/>
                  </a:lnTo>
                  <a:lnTo>
                    <a:pt x="3395555" y="1054100"/>
                  </a:lnTo>
                  <a:lnTo>
                    <a:pt x="3410418" y="1054100"/>
                  </a:lnTo>
                  <a:lnTo>
                    <a:pt x="3416498" y="1041400"/>
                  </a:lnTo>
                  <a:lnTo>
                    <a:pt x="3420987" y="1028700"/>
                  </a:lnTo>
                  <a:close/>
                </a:path>
                <a:path w="4298315" h="4826000">
                  <a:moveTo>
                    <a:pt x="3424160" y="1028700"/>
                  </a:moveTo>
                  <a:lnTo>
                    <a:pt x="3420374" y="1041400"/>
                  </a:lnTo>
                  <a:lnTo>
                    <a:pt x="3424200" y="1041400"/>
                  </a:lnTo>
                  <a:lnTo>
                    <a:pt x="3424160" y="1028700"/>
                  </a:lnTo>
                  <a:close/>
                </a:path>
                <a:path w="4298315" h="4826000">
                  <a:moveTo>
                    <a:pt x="3365847" y="1016000"/>
                  </a:moveTo>
                  <a:lnTo>
                    <a:pt x="3348983" y="1016000"/>
                  </a:lnTo>
                  <a:lnTo>
                    <a:pt x="3353161" y="1028700"/>
                  </a:lnTo>
                  <a:lnTo>
                    <a:pt x="3362441" y="1028700"/>
                  </a:lnTo>
                  <a:lnTo>
                    <a:pt x="3365847" y="1016000"/>
                  </a:lnTo>
                  <a:close/>
                </a:path>
                <a:path w="4298315" h="4826000">
                  <a:moveTo>
                    <a:pt x="3432582" y="1016000"/>
                  </a:moveTo>
                  <a:lnTo>
                    <a:pt x="3365847" y="1016000"/>
                  </a:lnTo>
                  <a:lnTo>
                    <a:pt x="3368490" y="1028700"/>
                  </a:lnTo>
                  <a:lnTo>
                    <a:pt x="3429326" y="1028700"/>
                  </a:lnTo>
                  <a:lnTo>
                    <a:pt x="3432582" y="1016000"/>
                  </a:lnTo>
                  <a:close/>
                </a:path>
                <a:path w="4298315" h="4826000">
                  <a:moveTo>
                    <a:pt x="3354489" y="1003300"/>
                  </a:moveTo>
                  <a:lnTo>
                    <a:pt x="3348246" y="1016000"/>
                  </a:lnTo>
                  <a:lnTo>
                    <a:pt x="3360147" y="1016000"/>
                  </a:lnTo>
                  <a:lnTo>
                    <a:pt x="3354489" y="1003300"/>
                  </a:lnTo>
                  <a:close/>
                </a:path>
                <a:path w="4298315" h="4826000">
                  <a:moveTo>
                    <a:pt x="3430517" y="1003300"/>
                  </a:moveTo>
                  <a:lnTo>
                    <a:pt x="3369117" y="1003300"/>
                  </a:lnTo>
                  <a:lnTo>
                    <a:pt x="3368251" y="1016000"/>
                  </a:lnTo>
                  <a:lnTo>
                    <a:pt x="3429724" y="1016000"/>
                  </a:lnTo>
                  <a:lnTo>
                    <a:pt x="3430517" y="1003300"/>
                  </a:lnTo>
                  <a:close/>
                </a:path>
                <a:path w="4298315" h="4826000">
                  <a:moveTo>
                    <a:pt x="3372355" y="990600"/>
                  </a:moveTo>
                  <a:lnTo>
                    <a:pt x="3370907" y="990600"/>
                  </a:lnTo>
                  <a:lnTo>
                    <a:pt x="3370108" y="1003300"/>
                  </a:lnTo>
                  <a:lnTo>
                    <a:pt x="3374789" y="1003300"/>
                  </a:lnTo>
                  <a:lnTo>
                    <a:pt x="3372355" y="990600"/>
                  </a:lnTo>
                  <a:close/>
                </a:path>
                <a:path w="4298315" h="4826000">
                  <a:moveTo>
                    <a:pt x="3379358" y="1002361"/>
                  </a:moveTo>
                  <a:lnTo>
                    <a:pt x="3378545" y="1003300"/>
                  </a:lnTo>
                  <a:lnTo>
                    <a:pt x="3379176" y="1003300"/>
                  </a:lnTo>
                  <a:lnTo>
                    <a:pt x="3379358" y="1002361"/>
                  </a:lnTo>
                  <a:close/>
                </a:path>
                <a:path w="4298315" h="4826000">
                  <a:moveTo>
                    <a:pt x="3458539" y="990600"/>
                  </a:moveTo>
                  <a:lnTo>
                    <a:pt x="3389548" y="990600"/>
                  </a:lnTo>
                  <a:lnTo>
                    <a:pt x="3384833" y="996042"/>
                  </a:lnTo>
                  <a:lnTo>
                    <a:pt x="3383995" y="1003300"/>
                  </a:lnTo>
                  <a:lnTo>
                    <a:pt x="3453305" y="1003300"/>
                  </a:lnTo>
                  <a:lnTo>
                    <a:pt x="3458539" y="990600"/>
                  </a:lnTo>
                  <a:close/>
                </a:path>
                <a:path w="4298315" h="4826000">
                  <a:moveTo>
                    <a:pt x="3385461" y="990600"/>
                  </a:moveTo>
                  <a:lnTo>
                    <a:pt x="3381641" y="990600"/>
                  </a:lnTo>
                  <a:lnTo>
                    <a:pt x="3379358" y="1002361"/>
                  </a:lnTo>
                  <a:lnTo>
                    <a:pt x="3384833" y="996042"/>
                  </a:lnTo>
                  <a:lnTo>
                    <a:pt x="3385461" y="990600"/>
                  </a:lnTo>
                  <a:close/>
                </a:path>
                <a:path w="4298315" h="4826000">
                  <a:moveTo>
                    <a:pt x="3467689" y="977900"/>
                  </a:moveTo>
                  <a:lnTo>
                    <a:pt x="3403672" y="977900"/>
                  </a:lnTo>
                  <a:lnTo>
                    <a:pt x="3401583" y="990600"/>
                  </a:lnTo>
                  <a:lnTo>
                    <a:pt x="3462235" y="990600"/>
                  </a:lnTo>
                  <a:lnTo>
                    <a:pt x="3467689" y="977900"/>
                  </a:lnTo>
                  <a:close/>
                </a:path>
                <a:path w="4298315" h="4826000">
                  <a:moveTo>
                    <a:pt x="3478061" y="965200"/>
                  </a:moveTo>
                  <a:lnTo>
                    <a:pt x="3394391" y="965200"/>
                  </a:lnTo>
                  <a:lnTo>
                    <a:pt x="3394573" y="977900"/>
                  </a:lnTo>
                  <a:lnTo>
                    <a:pt x="3473449" y="977900"/>
                  </a:lnTo>
                  <a:lnTo>
                    <a:pt x="3478061" y="965200"/>
                  </a:lnTo>
                  <a:close/>
                </a:path>
                <a:path w="4298315" h="4826000">
                  <a:moveTo>
                    <a:pt x="3415154" y="952500"/>
                  </a:moveTo>
                  <a:lnTo>
                    <a:pt x="3414207" y="952500"/>
                  </a:lnTo>
                  <a:lnTo>
                    <a:pt x="3409082" y="965200"/>
                  </a:lnTo>
                  <a:lnTo>
                    <a:pt x="3412266" y="965200"/>
                  </a:lnTo>
                  <a:lnTo>
                    <a:pt x="3415154" y="952500"/>
                  </a:lnTo>
                  <a:close/>
                </a:path>
                <a:path w="4298315" h="4826000">
                  <a:moveTo>
                    <a:pt x="3487752" y="952500"/>
                  </a:moveTo>
                  <a:lnTo>
                    <a:pt x="3419775" y="952500"/>
                  </a:lnTo>
                  <a:lnTo>
                    <a:pt x="3415910" y="965200"/>
                  </a:lnTo>
                  <a:lnTo>
                    <a:pt x="3486584" y="965200"/>
                  </a:lnTo>
                  <a:lnTo>
                    <a:pt x="3487752" y="952500"/>
                  </a:lnTo>
                  <a:close/>
                </a:path>
                <a:path w="4298315" h="4826000">
                  <a:moveTo>
                    <a:pt x="3421044" y="939800"/>
                  </a:moveTo>
                  <a:lnTo>
                    <a:pt x="3420395" y="939800"/>
                  </a:lnTo>
                  <a:lnTo>
                    <a:pt x="3420190" y="952500"/>
                  </a:lnTo>
                  <a:lnTo>
                    <a:pt x="3421161" y="952500"/>
                  </a:lnTo>
                  <a:lnTo>
                    <a:pt x="3421044" y="939800"/>
                  </a:lnTo>
                  <a:close/>
                </a:path>
                <a:path w="4298315" h="4826000">
                  <a:moveTo>
                    <a:pt x="3486978" y="927100"/>
                  </a:moveTo>
                  <a:lnTo>
                    <a:pt x="3447712" y="927100"/>
                  </a:lnTo>
                  <a:lnTo>
                    <a:pt x="3442312" y="939800"/>
                  </a:lnTo>
                  <a:lnTo>
                    <a:pt x="3431970" y="952500"/>
                  </a:lnTo>
                  <a:lnTo>
                    <a:pt x="3484924" y="952500"/>
                  </a:lnTo>
                  <a:lnTo>
                    <a:pt x="3481460" y="939800"/>
                  </a:lnTo>
                  <a:lnTo>
                    <a:pt x="3480719" y="939800"/>
                  </a:lnTo>
                  <a:lnTo>
                    <a:pt x="3486978" y="927100"/>
                  </a:lnTo>
                  <a:close/>
                </a:path>
                <a:path w="4298315" h="4826000">
                  <a:moveTo>
                    <a:pt x="3444842" y="927100"/>
                  </a:moveTo>
                  <a:lnTo>
                    <a:pt x="3444388" y="927100"/>
                  </a:lnTo>
                  <a:lnTo>
                    <a:pt x="3440305" y="939800"/>
                  </a:lnTo>
                  <a:lnTo>
                    <a:pt x="3444842" y="927100"/>
                  </a:lnTo>
                  <a:close/>
                </a:path>
                <a:path w="4298315" h="4826000">
                  <a:moveTo>
                    <a:pt x="3508752" y="927100"/>
                  </a:moveTo>
                  <a:lnTo>
                    <a:pt x="3495088" y="927100"/>
                  </a:lnTo>
                  <a:lnTo>
                    <a:pt x="3494929" y="939800"/>
                  </a:lnTo>
                  <a:lnTo>
                    <a:pt x="3507134" y="939800"/>
                  </a:lnTo>
                  <a:lnTo>
                    <a:pt x="3508752" y="927100"/>
                  </a:lnTo>
                  <a:close/>
                </a:path>
                <a:path w="4298315" h="4826000">
                  <a:moveTo>
                    <a:pt x="3459400" y="914400"/>
                  </a:moveTo>
                  <a:lnTo>
                    <a:pt x="3446153" y="914400"/>
                  </a:lnTo>
                  <a:lnTo>
                    <a:pt x="3448442" y="927100"/>
                  </a:lnTo>
                  <a:lnTo>
                    <a:pt x="3456157" y="927100"/>
                  </a:lnTo>
                  <a:lnTo>
                    <a:pt x="3459400" y="914400"/>
                  </a:lnTo>
                  <a:close/>
                </a:path>
                <a:path w="4298315" h="4826000">
                  <a:moveTo>
                    <a:pt x="3529322" y="914400"/>
                  </a:moveTo>
                  <a:lnTo>
                    <a:pt x="3462618" y="914400"/>
                  </a:lnTo>
                  <a:lnTo>
                    <a:pt x="3459293" y="927100"/>
                  </a:lnTo>
                  <a:lnTo>
                    <a:pt x="3521351" y="927100"/>
                  </a:lnTo>
                  <a:lnTo>
                    <a:pt x="3529322" y="914400"/>
                  </a:lnTo>
                  <a:close/>
                </a:path>
                <a:path w="4298315" h="4826000">
                  <a:moveTo>
                    <a:pt x="3475830" y="889000"/>
                  </a:moveTo>
                  <a:lnTo>
                    <a:pt x="3467632" y="889000"/>
                  </a:lnTo>
                  <a:lnTo>
                    <a:pt x="3468744" y="901700"/>
                  </a:lnTo>
                  <a:lnTo>
                    <a:pt x="3462295" y="914400"/>
                  </a:lnTo>
                  <a:lnTo>
                    <a:pt x="3468389" y="914400"/>
                  </a:lnTo>
                  <a:lnTo>
                    <a:pt x="3471134" y="901700"/>
                  </a:lnTo>
                  <a:lnTo>
                    <a:pt x="3475830" y="889000"/>
                  </a:lnTo>
                  <a:close/>
                </a:path>
                <a:path w="4298315" h="4826000">
                  <a:moveTo>
                    <a:pt x="3590767" y="838200"/>
                  </a:moveTo>
                  <a:lnTo>
                    <a:pt x="3515527" y="838200"/>
                  </a:lnTo>
                  <a:lnTo>
                    <a:pt x="3511566" y="850900"/>
                  </a:lnTo>
                  <a:lnTo>
                    <a:pt x="3510635" y="863600"/>
                  </a:lnTo>
                  <a:lnTo>
                    <a:pt x="3513402" y="876300"/>
                  </a:lnTo>
                  <a:lnTo>
                    <a:pt x="3519627" y="876300"/>
                  </a:lnTo>
                  <a:lnTo>
                    <a:pt x="3529068" y="889000"/>
                  </a:lnTo>
                  <a:lnTo>
                    <a:pt x="3487556" y="889000"/>
                  </a:lnTo>
                  <a:lnTo>
                    <a:pt x="3483429" y="901700"/>
                  </a:lnTo>
                  <a:lnTo>
                    <a:pt x="3479312" y="901700"/>
                  </a:lnTo>
                  <a:lnTo>
                    <a:pt x="3475446" y="914400"/>
                  </a:lnTo>
                  <a:lnTo>
                    <a:pt x="3532719" y="914400"/>
                  </a:lnTo>
                  <a:lnTo>
                    <a:pt x="3532618" y="901700"/>
                  </a:lnTo>
                  <a:lnTo>
                    <a:pt x="3530093" y="889000"/>
                  </a:lnTo>
                  <a:lnTo>
                    <a:pt x="3526221" y="876300"/>
                  </a:lnTo>
                  <a:lnTo>
                    <a:pt x="3522076" y="863600"/>
                  </a:lnTo>
                  <a:lnTo>
                    <a:pt x="3576540" y="863600"/>
                  </a:lnTo>
                  <a:lnTo>
                    <a:pt x="3581925" y="850900"/>
                  </a:lnTo>
                  <a:lnTo>
                    <a:pt x="3586965" y="850900"/>
                  </a:lnTo>
                  <a:lnTo>
                    <a:pt x="3590767" y="838200"/>
                  </a:lnTo>
                  <a:close/>
                </a:path>
                <a:path w="4298315" h="4826000">
                  <a:moveTo>
                    <a:pt x="3485144" y="863600"/>
                  </a:moveTo>
                  <a:lnTo>
                    <a:pt x="3479951" y="863600"/>
                  </a:lnTo>
                  <a:lnTo>
                    <a:pt x="3472248" y="876300"/>
                  </a:lnTo>
                  <a:lnTo>
                    <a:pt x="3465621" y="889000"/>
                  </a:lnTo>
                  <a:lnTo>
                    <a:pt x="3469341" y="889000"/>
                  </a:lnTo>
                  <a:lnTo>
                    <a:pt x="3474962" y="876300"/>
                  </a:lnTo>
                  <a:lnTo>
                    <a:pt x="3491609" y="876300"/>
                  </a:lnTo>
                  <a:lnTo>
                    <a:pt x="3485144" y="863600"/>
                  </a:lnTo>
                  <a:close/>
                </a:path>
                <a:path w="4298315" h="4826000">
                  <a:moveTo>
                    <a:pt x="3491714" y="876300"/>
                  </a:moveTo>
                  <a:lnTo>
                    <a:pt x="3474962" y="876300"/>
                  </a:lnTo>
                  <a:lnTo>
                    <a:pt x="3475833" y="889000"/>
                  </a:lnTo>
                  <a:lnTo>
                    <a:pt x="3484983" y="889000"/>
                  </a:lnTo>
                  <a:lnTo>
                    <a:pt x="3491714" y="876300"/>
                  </a:lnTo>
                  <a:close/>
                </a:path>
                <a:path w="4298315" h="4826000">
                  <a:moveTo>
                    <a:pt x="3519627" y="876300"/>
                  </a:moveTo>
                  <a:lnTo>
                    <a:pt x="3494861" y="876300"/>
                  </a:lnTo>
                  <a:lnTo>
                    <a:pt x="3491447" y="889000"/>
                  </a:lnTo>
                  <a:lnTo>
                    <a:pt x="3529068" y="889000"/>
                  </a:lnTo>
                  <a:lnTo>
                    <a:pt x="3519627" y="876300"/>
                  </a:lnTo>
                  <a:close/>
                </a:path>
                <a:path w="4298315" h="4826000">
                  <a:moveTo>
                    <a:pt x="3559780" y="863600"/>
                  </a:moveTo>
                  <a:lnTo>
                    <a:pt x="3522076" y="863600"/>
                  </a:lnTo>
                  <a:lnTo>
                    <a:pt x="3526221" y="876300"/>
                  </a:lnTo>
                  <a:lnTo>
                    <a:pt x="3530093" y="889000"/>
                  </a:lnTo>
                  <a:lnTo>
                    <a:pt x="3552122" y="889000"/>
                  </a:lnTo>
                  <a:lnTo>
                    <a:pt x="3556148" y="876300"/>
                  </a:lnTo>
                  <a:lnTo>
                    <a:pt x="3559780" y="863600"/>
                  </a:lnTo>
                  <a:close/>
                </a:path>
                <a:path w="4298315" h="4826000">
                  <a:moveTo>
                    <a:pt x="3486985" y="863600"/>
                  </a:moveTo>
                  <a:lnTo>
                    <a:pt x="3485144" y="863600"/>
                  </a:lnTo>
                  <a:lnTo>
                    <a:pt x="3491609" y="876300"/>
                  </a:lnTo>
                  <a:lnTo>
                    <a:pt x="3486985" y="863600"/>
                  </a:lnTo>
                  <a:close/>
                </a:path>
                <a:path w="4298315" h="4826000">
                  <a:moveTo>
                    <a:pt x="3498884" y="863600"/>
                  </a:moveTo>
                  <a:lnTo>
                    <a:pt x="3486985" y="863600"/>
                  </a:lnTo>
                  <a:lnTo>
                    <a:pt x="3491609" y="876300"/>
                  </a:lnTo>
                  <a:lnTo>
                    <a:pt x="3496266" y="876300"/>
                  </a:lnTo>
                  <a:lnTo>
                    <a:pt x="3498884" y="863600"/>
                  </a:lnTo>
                  <a:close/>
                </a:path>
                <a:path w="4298315" h="4826000">
                  <a:moveTo>
                    <a:pt x="3510635" y="863600"/>
                  </a:moveTo>
                  <a:lnTo>
                    <a:pt x="3499809" y="863600"/>
                  </a:lnTo>
                  <a:lnTo>
                    <a:pt x="3499285" y="876300"/>
                  </a:lnTo>
                  <a:lnTo>
                    <a:pt x="3513402" y="876300"/>
                  </a:lnTo>
                  <a:lnTo>
                    <a:pt x="3510635" y="863600"/>
                  </a:lnTo>
                  <a:close/>
                </a:path>
                <a:path w="4298315" h="4826000">
                  <a:moveTo>
                    <a:pt x="3526185" y="825500"/>
                  </a:moveTo>
                  <a:lnTo>
                    <a:pt x="3521353" y="825500"/>
                  </a:lnTo>
                  <a:lnTo>
                    <a:pt x="3518759" y="838200"/>
                  </a:lnTo>
                  <a:lnTo>
                    <a:pt x="3524499" y="838200"/>
                  </a:lnTo>
                  <a:lnTo>
                    <a:pt x="3526185" y="825500"/>
                  </a:lnTo>
                  <a:close/>
                </a:path>
                <a:path w="4298315" h="4826000">
                  <a:moveTo>
                    <a:pt x="3594199" y="825500"/>
                  </a:moveTo>
                  <a:lnTo>
                    <a:pt x="3539776" y="825500"/>
                  </a:lnTo>
                  <a:lnTo>
                    <a:pt x="3534210" y="838200"/>
                  </a:lnTo>
                  <a:lnTo>
                    <a:pt x="3593844" y="838200"/>
                  </a:lnTo>
                  <a:lnTo>
                    <a:pt x="3594199" y="825500"/>
                  </a:lnTo>
                  <a:close/>
                </a:path>
                <a:path w="4298315" h="4826000">
                  <a:moveTo>
                    <a:pt x="3545161" y="801434"/>
                  </a:moveTo>
                  <a:lnTo>
                    <a:pt x="3533544" y="812800"/>
                  </a:lnTo>
                  <a:lnTo>
                    <a:pt x="3531551" y="825500"/>
                  </a:lnTo>
                  <a:lnTo>
                    <a:pt x="3537131" y="825500"/>
                  </a:lnTo>
                  <a:lnTo>
                    <a:pt x="3541260" y="812800"/>
                  </a:lnTo>
                  <a:lnTo>
                    <a:pt x="3549667" y="812800"/>
                  </a:lnTo>
                  <a:lnTo>
                    <a:pt x="3549810" y="812233"/>
                  </a:lnTo>
                  <a:lnTo>
                    <a:pt x="3545161" y="801434"/>
                  </a:lnTo>
                  <a:close/>
                </a:path>
                <a:path w="4298315" h="4826000">
                  <a:moveTo>
                    <a:pt x="3595224" y="812800"/>
                  </a:moveTo>
                  <a:lnTo>
                    <a:pt x="3549733" y="812800"/>
                  </a:lnTo>
                  <a:lnTo>
                    <a:pt x="3545210" y="825500"/>
                  </a:lnTo>
                  <a:lnTo>
                    <a:pt x="3597453" y="825500"/>
                  </a:lnTo>
                  <a:lnTo>
                    <a:pt x="3595224" y="812800"/>
                  </a:lnTo>
                  <a:close/>
                </a:path>
                <a:path w="4298315" h="4826000">
                  <a:moveTo>
                    <a:pt x="3562436" y="800100"/>
                  </a:moveTo>
                  <a:lnTo>
                    <a:pt x="3552872" y="800100"/>
                  </a:lnTo>
                  <a:lnTo>
                    <a:pt x="3549810" y="812233"/>
                  </a:lnTo>
                  <a:lnTo>
                    <a:pt x="3550053" y="812800"/>
                  </a:lnTo>
                  <a:lnTo>
                    <a:pt x="3563614" y="812800"/>
                  </a:lnTo>
                  <a:lnTo>
                    <a:pt x="3562436" y="800100"/>
                  </a:lnTo>
                  <a:close/>
                </a:path>
                <a:path w="4298315" h="4826000">
                  <a:moveTo>
                    <a:pt x="3635675" y="787400"/>
                  </a:moveTo>
                  <a:lnTo>
                    <a:pt x="3562707" y="787400"/>
                  </a:lnTo>
                  <a:lnTo>
                    <a:pt x="3563445" y="800100"/>
                  </a:lnTo>
                  <a:lnTo>
                    <a:pt x="3564296" y="800100"/>
                  </a:lnTo>
                  <a:lnTo>
                    <a:pt x="3564199" y="812800"/>
                  </a:lnTo>
                  <a:lnTo>
                    <a:pt x="3624181" y="812800"/>
                  </a:lnTo>
                  <a:lnTo>
                    <a:pt x="3627559" y="800100"/>
                  </a:lnTo>
                  <a:lnTo>
                    <a:pt x="3635675" y="787400"/>
                  </a:lnTo>
                  <a:close/>
                </a:path>
                <a:path w="4298315" h="4826000">
                  <a:moveTo>
                    <a:pt x="3546525" y="800100"/>
                  </a:moveTo>
                  <a:lnTo>
                    <a:pt x="3544586" y="800100"/>
                  </a:lnTo>
                  <a:lnTo>
                    <a:pt x="3545161" y="801434"/>
                  </a:lnTo>
                  <a:lnTo>
                    <a:pt x="3546525" y="800100"/>
                  </a:lnTo>
                  <a:close/>
                </a:path>
                <a:path w="4298315" h="4826000">
                  <a:moveTo>
                    <a:pt x="3561131" y="787400"/>
                  </a:moveTo>
                  <a:lnTo>
                    <a:pt x="3559501" y="787400"/>
                  </a:lnTo>
                  <a:lnTo>
                    <a:pt x="3551155" y="800100"/>
                  </a:lnTo>
                  <a:lnTo>
                    <a:pt x="3560560" y="800100"/>
                  </a:lnTo>
                  <a:lnTo>
                    <a:pt x="3561131" y="787400"/>
                  </a:lnTo>
                  <a:close/>
                </a:path>
                <a:path w="4298315" h="4826000">
                  <a:moveTo>
                    <a:pt x="3635162" y="774700"/>
                  </a:moveTo>
                  <a:lnTo>
                    <a:pt x="3582650" y="774700"/>
                  </a:lnTo>
                  <a:lnTo>
                    <a:pt x="3577093" y="787400"/>
                  </a:lnTo>
                  <a:lnTo>
                    <a:pt x="3635401" y="787400"/>
                  </a:lnTo>
                  <a:lnTo>
                    <a:pt x="3635162" y="774700"/>
                  </a:lnTo>
                  <a:close/>
                </a:path>
                <a:path w="4298315" h="4826000">
                  <a:moveTo>
                    <a:pt x="3644365" y="774700"/>
                  </a:moveTo>
                  <a:lnTo>
                    <a:pt x="3635162" y="774700"/>
                  </a:lnTo>
                  <a:lnTo>
                    <a:pt x="3635401" y="787400"/>
                  </a:lnTo>
                  <a:lnTo>
                    <a:pt x="3639110" y="787400"/>
                  </a:lnTo>
                  <a:lnTo>
                    <a:pt x="3644365" y="774700"/>
                  </a:lnTo>
                  <a:close/>
                </a:path>
                <a:path w="4298315" h="4826000">
                  <a:moveTo>
                    <a:pt x="3574212" y="762000"/>
                  </a:moveTo>
                  <a:lnTo>
                    <a:pt x="3571262" y="762000"/>
                  </a:lnTo>
                  <a:lnTo>
                    <a:pt x="3568132" y="774700"/>
                  </a:lnTo>
                  <a:lnTo>
                    <a:pt x="3571684" y="774700"/>
                  </a:lnTo>
                  <a:lnTo>
                    <a:pt x="3574212" y="762000"/>
                  </a:lnTo>
                  <a:close/>
                </a:path>
                <a:path w="4298315" h="4826000">
                  <a:moveTo>
                    <a:pt x="3663844" y="749300"/>
                  </a:moveTo>
                  <a:lnTo>
                    <a:pt x="3659245" y="749300"/>
                  </a:lnTo>
                  <a:lnTo>
                    <a:pt x="3651605" y="762000"/>
                  </a:lnTo>
                  <a:lnTo>
                    <a:pt x="3598331" y="762000"/>
                  </a:lnTo>
                  <a:lnTo>
                    <a:pt x="3591029" y="774700"/>
                  </a:lnTo>
                  <a:lnTo>
                    <a:pt x="3647700" y="774700"/>
                  </a:lnTo>
                  <a:lnTo>
                    <a:pt x="3654374" y="762000"/>
                  </a:lnTo>
                  <a:lnTo>
                    <a:pt x="3663844" y="749300"/>
                  </a:lnTo>
                  <a:close/>
                </a:path>
                <a:path w="4298315" h="4826000">
                  <a:moveTo>
                    <a:pt x="3596034" y="749300"/>
                  </a:moveTo>
                  <a:lnTo>
                    <a:pt x="3591519" y="749300"/>
                  </a:lnTo>
                  <a:lnTo>
                    <a:pt x="3588911" y="762000"/>
                  </a:lnTo>
                  <a:lnTo>
                    <a:pt x="3595378" y="762000"/>
                  </a:lnTo>
                  <a:lnTo>
                    <a:pt x="3596034" y="749300"/>
                  </a:lnTo>
                  <a:close/>
                </a:path>
                <a:path w="4298315" h="4826000">
                  <a:moveTo>
                    <a:pt x="3642676" y="749300"/>
                  </a:moveTo>
                  <a:lnTo>
                    <a:pt x="3609755" y="749300"/>
                  </a:lnTo>
                  <a:lnTo>
                    <a:pt x="3605200" y="762000"/>
                  </a:lnTo>
                  <a:lnTo>
                    <a:pt x="3651605" y="762000"/>
                  </a:lnTo>
                  <a:lnTo>
                    <a:pt x="3642676" y="749300"/>
                  </a:lnTo>
                  <a:close/>
                </a:path>
                <a:path w="4298315" h="4826000">
                  <a:moveTo>
                    <a:pt x="3651432" y="736600"/>
                  </a:moveTo>
                  <a:lnTo>
                    <a:pt x="3604394" y="736600"/>
                  </a:lnTo>
                  <a:lnTo>
                    <a:pt x="3610113" y="749300"/>
                  </a:lnTo>
                  <a:lnTo>
                    <a:pt x="3642604" y="749300"/>
                  </a:lnTo>
                  <a:lnTo>
                    <a:pt x="3651432" y="736600"/>
                  </a:lnTo>
                  <a:close/>
                </a:path>
                <a:path w="4298315" h="4826000">
                  <a:moveTo>
                    <a:pt x="3664336" y="748766"/>
                  </a:moveTo>
                  <a:lnTo>
                    <a:pt x="3663844" y="749300"/>
                  </a:lnTo>
                  <a:lnTo>
                    <a:pt x="3664288" y="749300"/>
                  </a:lnTo>
                  <a:lnTo>
                    <a:pt x="3664336" y="748766"/>
                  </a:lnTo>
                  <a:close/>
                </a:path>
                <a:path w="4298315" h="4826000">
                  <a:moveTo>
                    <a:pt x="3675568" y="736600"/>
                  </a:moveTo>
                  <a:lnTo>
                    <a:pt x="3665427" y="736600"/>
                  </a:lnTo>
                  <a:lnTo>
                    <a:pt x="3664336" y="748766"/>
                  </a:lnTo>
                  <a:lnTo>
                    <a:pt x="3675568" y="736600"/>
                  </a:lnTo>
                  <a:close/>
                </a:path>
                <a:path w="4298315" h="4826000">
                  <a:moveTo>
                    <a:pt x="3615184" y="723900"/>
                  </a:moveTo>
                  <a:lnTo>
                    <a:pt x="3609732" y="736600"/>
                  </a:lnTo>
                  <a:lnTo>
                    <a:pt x="3609886" y="736600"/>
                  </a:lnTo>
                  <a:lnTo>
                    <a:pt x="3615184" y="723900"/>
                  </a:lnTo>
                  <a:close/>
                </a:path>
                <a:path w="4298315" h="4826000">
                  <a:moveTo>
                    <a:pt x="3695409" y="723900"/>
                  </a:moveTo>
                  <a:lnTo>
                    <a:pt x="3626581" y="723900"/>
                  </a:lnTo>
                  <a:lnTo>
                    <a:pt x="3620170" y="736600"/>
                  </a:lnTo>
                  <a:lnTo>
                    <a:pt x="3686690" y="736600"/>
                  </a:lnTo>
                  <a:lnTo>
                    <a:pt x="3695409" y="723900"/>
                  </a:lnTo>
                  <a:close/>
                </a:path>
                <a:path w="4298315" h="4826000">
                  <a:moveTo>
                    <a:pt x="3620831" y="723867"/>
                  </a:moveTo>
                  <a:close/>
                </a:path>
                <a:path w="4298315" h="4826000">
                  <a:moveTo>
                    <a:pt x="3628683" y="711200"/>
                  </a:moveTo>
                  <a:lnTo>
                    <a:pt x="3627872" y="711200"/>
                  </a:lnTo>
                  <a:lnTo>
                    <a:pt x="3620831" y="723867"/>
                  </a:lnTo>
                  <a:lnTo>
                    <a:pt x="3629926" y="723900"/>
                  </a:lnTo>
                  <a:lnTo>
                    <a:pt x="3628683" y="711200"/>
                  </a:lnTo>
                  <a:close/>
                </a:path>
                <a:path w="4298315" h="4826000">
                  <a:moveTo>
                    <a:pt x="3701339" y="711200"/>
                  </a:moveTo>
                  <a:lnTo>
                    <a:pt x="3633541" y="711200"/>
                  </a:lnTo>
                  <a:lnTo>
                    <a:pt x="3631612" y="723900"/>
                  </a:lnTo>
                  <a:lnTo>
                    <a:pt x="3695966" y="723900"/>
                  </a:lnTo>
                  <a:lnTo>
                    <a:pt x="3701339" y="711200"/>
                  </a:lnTo>
                  <a:close/>
                </a:path>
                <a:path w="4298315" h="4826000">
                  <a:moveTo>
                    <a:pt x="3639002" y="698500"/>
                  </a:moveTo>
                  <a:lnTo>
                    <a:pt x="3633380" y="698500"/>
                  </a:lnTo>
                  <a:lnTo>
                    <a:pt x="3630936" y="711200"/>
                  </a:lnTo>
                  <a:lnTo>
                    <a:pt x="3640579" y="711200"/>
                  </a:lnTo>
                  <a:lnTo>
                    <a:pt x="3639002" y="698500"/>
                  </a:lnTo>
                  <a:close/>
                </a:path>
                <a:path w="4298315" h="4826000">
                  <a:moveTo>
                    <a:pt x="3695614" y="698500"/>
                  </a:moveTo>
                  <a:lnTo>
                    <a:pt x="3653173" y="698500"/>
                  </a:lnTo>
                  <a:lnTo>
                    <a:pt x="3651652" y="711200"/>
                  </a:lnTo>
                  <a:lnTo>
                    <a:pt x="3693807" y="711200"/>
                  </a:lnTo>
                  <a:lnTo>
                    <a:pt x="3695614" y="698500"/>
                  </a:lnTo>
                  <a:close/>
                </a:path>
                <a:path w="4298315" h="4826000">
                  <a:moveTo>
                    <a:pt x="3709314" y="698500"/>
                  </a:moveTo>
                  <a:lnTo>
                    <a:pt x="3703307" y="698500"/>
                  </a:lnTo>
                  <a:lnTo>
                    <a:pt x="3695948" y="711200"/>
                  </a:lnTo>
                  <a:lnTo>
                    <a:pt x="3707223" y="711200"/>
                  </a:lnTo>
                  <a:lnTo>
                    <a:pt x="3709314" y="698500"/>
                  </a:lnTo>
                  <a:close/>
                </a:path>
                <a:path w="4298315" h="4826000">
                  <a:moveTo>
                    <a:pt x="3658663" y="673100"/>
                  </a:moveTo>
                  <a:lnTo>
                    <a:pt x="3653517" y="673100"/>
                  </a:lnTo>
                  <a:lnTo>
                    <a:pt x="3646422" y="685800"/>
                  </a:lnTo>
                  <a:lnTo>
                    <a:pt x="3639126" y="698500"/>
                  </a:lnTo>
                  <a:lnTo>
                    <a:pt x="3650128" y="698500"/>
                  </a:lnTo>
                  <a:lnTo>
                    <a:pt x="3648562" y="685800"/>
                  </a:lnTo>
                  <a:lnTo>
                    <a:pt x="3662132" y="685800"/>
                  </a:lnTo>
                  <a:lnTo>
                    <a:pt x="3658663" y="673100"/>
                  </a:lnTo>
                  <a:close/>
                </a:path>
                <a:path w="4298315" h="4826000">
                  <a:moveTo>
                    <a:pt x="3712006" y="685800"/>
                  </a:moveTo>
                  <a:lnTo>
                    <a:pt x="3653369" y="685800"/>
                  </a:lnTo>
                  <a:lnTo>
                    <a:pt x="3650128" y="698500"/>
                  </a:lnTo>
                  <a:lnTo>
                    <a:pt x="3705984" y="698500"/>
                  </a:lnTo>
                  <a:lnTo>
                    <a:pt x="3712006" y="685800"/>
                  </a:lnTo>
                  <a:close/>
                </a:path>
                <a:path w="4298315" h="4826000">
                  <a:moveTo>
                    <a:pt x="3675650" y="673100"/>
                  </a:moveTo>
                  <a:lnTo>
                    <a:pt x="3670616" y="673100"/>
                  </a:lnTo>
                  <a:lnTo>
                    <a:pt x="3668231" y="685800"/>
                  </a:lnTo>
                  <a:lnTo>
                    <a:pt x="3675070" y="685800"/>
                  </a:lnTo>
                  <a:lnTo>
                    <a:pt x="3675650" y="673100"/>
                  </a:lnTo>
                  <a:close/>
                </a:path>
                <a:path w="4298315" h="4826000">
                  <a:moveTo>
                    <a:pt x="3721081" y="673100"/>
                  </a:moveTo>
                  <a:lnTo>
                    <a:pt x="3679710" y="673100"/>
                  </a:lnTo>
                  <a:lnTo>
                    <a:pt x="3677898" y="685800"/>
                  </a:lnTo>
                  <a:lnTo>
                    <a:pt x="3716892" y="685800"/>
                  </a:lnTo>
                  <a:lnTo>
                    <a:pt x="3721081" y="673100"/>
                  </a:lnTo>
                  <a:close/>
                </a:path>
                <a:path w="4298315" h="4826000">
                  <a:moveTo>
                    <a:pt x="3744741" y="660400"/>
                  </a:moveTo>
                  <a:lnTo>
                    <a:pt x="3679131" y="660400"/>
                  </a:lnTo>
                  <a:lnTo>
                    <a:pt x="3674071" y="673100"/>
                  </a:lnTo>
                  <a:lnTo>
                    <a:pt x="3725393" y="673100"/>
                  </a:lnTo>
                  <a:lnTo>
                    <a:pt x="3726682" y="685800"/>
                  </a:lnTo>
                  <a:lnTo>
                    <a:pt x="3729104" y="685800"/>
                  </a:lnTo>
                  <a:lnTo>
                    <a:pt x="3737581" y="673100"/>
                  </a:lnTo>
                  <a:lnTo>
                    <a:pt x="3744741" y="660400"/>
                  </a:lnTo>
                  <a:close/>
                </a:path>
                <a:path w="4298315" h="4826000">
                  <a:moveTo>
                    <a:pt x="3695668" y="647700"/>
                  </a:moveTo>
                  <a:lnTo>
                    <a:pt x="3686271" y="647700"/>
                  </a:lnTo>
                  <a:lnTo>
                    <a:pt x="3687477" y="660400"/>
                  </a:lnTo>
                  <a:lnTo>
                    <a:pt x="3697576" y="660400"/>
                  </a:lnTo>
                  <a:lnTo>
                    <a:pt x="3695668" y="647700"/>
                  </a:lnTo>
                  <a:close/>
                </a:path>
                <a:path w="4298315" h="4826000">
                  <a:moveTo>
                    <a:pt x="3760900" y="647700"/>
                  </a:moveTo>
                  <a:lnTo>
                    <a:pt x="3696709" y="647700"/>
                  </a:lnTo>
                  <a:lnTo>
                    <a:pt x="3698531" y="660400"/>
                  </a:lnTo>
                  <a:lnTo>
                    <a:pt x="3752031" y="660400"/>
                  </a:lnTo>
                  <a:lnTo>
                    <a:pt x="3760900" y="647700"/>
                  </a:lnTo>
                  <a:close/>
                </a:path>
                <a:path w="4298315" h="4826000">
                  <a:moveTo>
                    <a:pt x="3690680" y="643610"/>
                  </a:moveTo>
                  <a:lnTo>
                    <a:pt x="3688692" y="647700"/>
                  </a:lnTo>
                  <a:lnTo>
                    <a:pt x="3690150" y="647700"/>
                  </a:lnTo>
                  <a:lnTo>
                    <a:pt x="3690680" y="643610"/>
                  </a:lnTo>
                  <a:close/>
                </a:path>
                <a:path w="4298315" h="4826000">
                  <a:moveTo>
                    <a:pt x="3753736" y="635000"/>
                  </a:moveTo>
                  <a:lnTo>
                    <a:pt x="3694864" y="635000"/>
                  </a:lnTo>
                  <a:lnTo>
                    <a:pt x="3690680" y="643610"/>
                  </a:lnTo>
                  <a:lnTo>
                    <a:pt x="3690150" y="647700"/>
                  </a:lnTo>
                  <a:lnTo>
                    <a:pt x="3750515" y="647700"/>
                  </a:lnTo>
                  <a:lnTo>
                    <a:pt x="3753736" y="635000"/>
                  </a:lnTo>
                  <a:close/>
                </a:path>
                <a:path w="4298315" h="4826000">
                  <a:moveTo>
                    <a:pt x="3771667" y="622300"/>
                  </a:moveTo>
                  <a:lnTo>
                    <a:pt x="3720882" y="622300"/>
                  </a:lnTo>
                  <a:lnTo>
                    <a:pt x="3713300" y="635000"/>
                  </a:lnTo>
                  <a:lnTo>
                    <a:pt x="3756316" y="635000"/>
                  </a:lnTo>
                  <a:lnTo>
                    <a:pt x="3755138" y="647700"/>
                  </a:lnTo>
                  <a:lnTo>
                    <a:pt x="3759260" y="647700"/>
                  </a:lnTo>
                  <a:lnTo>
                    <a:pt x="3760849" y="635000"/>
                  </a:lnTo>
                  <a:lnTo>
                    <a:pt x="3771667" y="622300"/>
                  </a:lnTo>
                  <a:close/>
                </a:path>
                <a:path w="4298315" h="4826000">
                  <a:moveTo>
                    <a:pt x="3767849" y="635000"/>
                  </a:moveTo>
                  <a:lnTo>
                    <a:pt x="3763710" y="635000"/>
                  </a:lnTo>
                  <a:lnTo>
                    <a:pt x="3763335" y="647700"/>
                  </a:lnTo>
                  <a:lnTo>
                    <a:pt x="3764844" y="647700"/>
                  </a:lnTo>
                  <a:lnTo>
                    <a:pt x="3767849" y="635000"/>
                  </a:lnTo>
                  <a:close/>
                </a:path>
                <a:path w="4298315" h="4826000">
                  <a:moveTo>
                    <a:pt x="3704457" y="622300"/>
                  </a:moveTo>
                  <a:lnTo>
                    <a:pt x="3698539" y="622300"/>
                  </a:lnTo>
                  <a:lnTo>
                    <a:pt x="3699096" y="635000"/>
                  </a:lnTo>
                  <a:lnTo>
                    <a:pt x="3700712" y="635000"/>
                  </a:lnTo>
                  <a:lnTo>
                    <a:pt x="3704457" y="622300"/>
                  </a:lnTo>
                  <a:close/>
                </a:path>
                <a:path w="4298315" h="4826000">
                  <a:moveTo>
                    <a:pt x="3787049" y="622300"/>
                  </a:moveTo>
                  <a:lnTo>
                    <a:pt x="3771667" y="622300"/>
                  </a:lnTo>
                  <a:lnTo>
                    <a:pt x="3766357" y="635000"/>
                  </a:lnTo>
                  <a:lnTo>
                    <a:pt x="3781949" y="635000"/>
                  </a:lnTo>
                  <a:lnTo>
                    <a:pt x="3787049" y="622300"/>
                  </a:lnTo>
                  <a:close/>
                </a:path>
                <a:path w="4298315" h="4826000">
                  <a:moveTo>
                    <a:pt x="3795515" y="609600"/>
                  </a:moveTo>
                  <a:lnTo>
                    <a:pt x="3721851" y="609600"/>
                  </a:lnTo>
                  <a:lnTo>
                    <a:pt x="3724743" y="622300"/>
                  </a:lnTo>
                  <a:lnTo>
                    <a:pt x="3791700" y="622300"/>
                  </a:lnTo>
                  <a:lnTo>
                    <a:pt x="3795515" y="609600"/>
                  </a:lnTo>
                  <a:close/>
                </a:path>
                <a:path w="4298315" h="4826000">
                  <a:moveTo>
                    <a:pt x="3733181" y="584200"/>
                  </a:moveTo>
                  <a:lnTo>
                    <a:pt x="3731083" y="584200"/>
                  </a:lnTo>
                  <a:lnTo>
                    <a:pt x="3725036" y="596900"/>
                  </a:lnTo>
                  <a:lnTo>
                    <a:pt x="3719205" y="596900"/>
                  </a:lnTo>
                  <a:lnTo>
                    <a:pt x="3714181" y="609600"/>
                  </a:lnTo>
                  <a:lnTo>
                    <a:pt x="3731688" y="609600"/>
                  </a:lnTo>
                  <a:lnTo>
                    <a:pt x="3731089" y="596900"/>
                  </a:lnTo>
                  <a:lnTo>
                    <a:pt x="3733181" y="584200"/>
                  </a:lnTo>
                  <a:close/>
                </a:path>
                <a:path w="4298315" h="4826000">
                  <a:moveTo>
                    <a:pt x="3800139" y="596900"/>
                  </a:moveTo>
                  <a:lnTo>
                    <a:pt x="3737218" y="596900"/>
                  </a:lnTo>
                  <a:lnTo>
                    <a:pt x="3734043" y="609600"/>
                  </a:lnTo>
                  <a:lnTo>
                    <a:pt x="3794631" y="609600"/>
                  </a:lnTo>
                  <a:lnTo>
                    <a:pt x="3800139" y="596900"/>
                  </a:lnTo>
                  <a:close/>
                </a:path>
                <a:path w="4298315" h="4826000">
                  <a:moveTo>
                    <a:pt x="3740371" y="588325"/>
                  </a:moveTo>
                  <a:lnTo>
                    <a:pt x="3738597" y="596900"/>
                  </a:lnTo>
                  <a:lnTo>
                    <a:pt x="3742322" y="596900"/>
                  </a:lnTo>
                  <a:lnTo>
                    <a:pt x="3740371" y="588325"/>
                  </a:lnTo>
                  <a:close/>
                </a:path>
                <a:path w="4298315" h="4826000">
                  <a:moveTo>
                    <a:pt x="3818078" y="584200"/>
                  </a:moveTo>
                  <a:lnTo>
                    <a:pt x="3756462" y="584200"/>
                  </a:lnTo>
                  <a:lnTo>
                    <a:pt x="3752356" y="596900"/>
                  </a:lnTo>
                  <a:lnTo>
                    <a:pt x="3815376" y="596900"/>
                  </a:lnTo>
                  <a:lnTo>
                    <a:pt x="3818078" y="584200"/>
                  </a:lnTo>
                  <a:close/>
                </a:path>
                <a:path w="4298315" h="4826000">
                  <a:moveTo>
                    <a:pt x="3741225" y="584200"/>
                  </a:moveTo>
                  <a:lnTo>
                    <a:pt x="3739433" y="584200"/>
                  </a:lnTo>
                  <a:lnTo>
                    <a:pt x="3740371" y="588325"/>
                  </a:lnTo>
                  <a:lnTo>
                    <a:pt x="3741225" y="584200"/>
                  </a:lnTo>
                  <a:close/>
                </a:path>
                <a:path w="4298315" h="4826000">
                  <a:moveTo>
                    <a:pt x="3822024" y="571500"/>
                  </a:moveTo>
                  <a:lnTo>
                    <a:pt x="3767493" y="571500"/>
                  </a:lnTo>
                  <a:lnTo>
                    <a:pt x="3764235" y="584200"/>
                  </a:lnTo>
                  <a:lnTo>
                    <a:pt x="3818758" y="584200"/>
                  </a:lnTo>
                  <a:lnTo>
                    <a:pt x="3822024" y="571500"/>
                  </a:lnTo>
                  <a:close/>
                </a:path>
                <a:path w="4298315" h="4826000">
                  <a:moveTo>
                    <a:pt x="3769319" y="558800"/>
                  </a:moveTo>
                  <a:lnTo>
                    <a:pt x="3761857" y="558800"/>
                  </a:lnTo>
                  <a:lnTo>
                    <a:pt x="3759484" y="571500"/>
                  </a:lnTo>
                  <a:lnTo>
                    <a:pt x="3765360" y="571500"/>
                  </a:lnTo>
                  <a:lnTo>
                    <a:pt x="3769319" y="558800"/>
                  </a:lnTo>
                  <a:close/>
                </a:path>
                <a:path w="4298315" h="4826000">
                  <a:moveTo>
                    <a:pt x="3784938" y="558800"/>
                  </a:moveTo>
                  <a:lnTo>
                    <a:pt x="3772299" y="558800"/>
                  </a:lnTo>
                  <a:lnTo>
                    <a:pt x="3771729" y="571500"/>
                  </a:lnTo>
                  <a:lnTo>
                    <a:pt x="3782674" y="571500"/>
                  </a:lnTo>
                  <a:lnTo>
                    <a:pt x="3784938" y="558800"/>
                  </a:lnTo>
                  <a:close/>
                </a:path>
                <a:path w="4298315" h="4826000">
                  <a:moveTo>
                    <a:pt x="3831568" y="558800"/>
                  </a:moveTo>
                  <a:lnTo>
                    <a:pt x="3798931" y="558800"/>
                  </a:lnTo>
                  <a:lnTo>
                    <a:pt x="3791685" y="571500"/>
                  </a:lnTo>
                  <a:lnTo>
                    <a:pt x="3830522" y="571500"/>
                  </a:lnTo>
                  <a:lnTo>
                    <a:pt x="3831568" y="558800"/>
                  </a:lnTo>
                  <a:close/>
                </a:path>
                <a:path w="4298315" h="4826000">
                  <a:moveTo>
                    <a:pt x="3833975" y="558800"/>
                  </a:moveTo>
                  <a:lnTo>
                    <a:pt x="3831568" y="558800"/>
                  </a:lnTo>
                  <a:lnTo>
                    <a:pt x="3830522" y="571500"/>
                  </a:lnTo>
                  <a:lnTo>
                    <a:pt x="3833975" y="558800"/>
                  </a:lnTo>
                  <a:close/>
                </a:path>
                <a:path w="4298315" h="4826000">
                  <a:moveTo>
                    <a:pt x="3839932" y="558800"/>
                  </a:moveTo>
                  <a:lnTo>
                    <a:pt x="3833975" y="558800"/>
                  </a:lnTo>
                  <a:lnTo>
                    <a:pt x="3830522" y="571500"/>
                  </a:lnTo>
                  <a:lnTo>
                    <a:pt x="3837588" y="571500"/>
                  </a:lnTo>
                  <a:lnTo>
                    <a:pt x="3839932" y="558800"/>
                  </a:lnTo>
                  <a:close/>
                </a:path>
                <a:path w="4298315" h="4826000">
                  <a:moveTo>
                    <a:pt x="3846511" y="546100"/>
                  </a:moveTo>
                  <a:lnTo>
                    <a:pt x="3789408" y="546100"/>
                  </a:lnTo>
                  <a:lnTo>
                    <a:pt x="3780858" y="558800"/>
                  </a:lnTo>
                  <a:lnTo>
                    <a:pt x="3842227" y="558800"/>
                  </a:lnTo>
                  <a:lnTo>
                    <a:pt x="3846511" y="546100"/>
                  </a:lnTo>
                  <a:close/>
                </a:path>
                <a:path w="4298315" h="4826000">
                  <a:moveTo>
                    <a:pt x="3862103" y="533400"/>
                  </a:moveTo>
                  <a:lnTo>
                    <a:pt x="3794329" y="533400"/>
                  </a:lnTo>
                  <a:lnTo>
                    <a:pt x="3795222" y="546100"/>
                  </a:lnTo>
                  <a:lnTo>
                    <a:pt x="3861252" y="546100"/>
                  </a:lnTo>
                  <a:lnTo>
                    <a:pt x="3862103" y="533400"/>
                  </a:lnTo>
                  <a:close/>
                </a:path>
                <a:path w="4298315" h="4826000">
                  <a:moveTo>
                    <a:pt x="3880248" y="508000"/>
                  </a:moveTo>
                  <a:lnTo>
                    <a:pt x="3813034" y="508000"/>
                  </a:lnTo>
                  <a:lnTo>
                    <a:pt x="3812948" y="520700"/>
                  </a:lnTo>
                  <a:lnTo>
                    <a:pt x="3810412" y="533400"/>
                  </a:lnTo>
                  <a:lnTo>
                    <a:pt x="3860441" y="533400"/>
                  </a:lnTo>
                  <a:lnTo>
                    <a:pt x="3869059" y="520700"/>
                  </a:lnTo>
                  <a:lnTo>
                    <a:pt x="3881359" y="520700"/>
                  </a:lnTo>
                  <a:lnTo>
                    <a:pt x="3880248" y="508000"/>
                  </a:lnTo>
                  <a:close/>
                </a:path>
                <a:path w="4298315" h="4826000">
                  <a:moveTo>
                    <a:pt x="3819711" y="495300"/>
                  </a:moveTo>
                  <a:lnTo>
                    <a:pt x="3816284" y="495300"/>
                  </a:lnTo>
                  <a:lnTo>
                    <a:pt x="3812204" y="508000"/>
                  </a:lnTo>
                  <a:lnTo>
                    <a:pt x="3818827" y="508000"/>
                  </a:lnTo>
                  <a:lnTo>
                    <a:pt x="3819711" y="495300"/>
                  </a:lnTo>
                  <a:close/>
                </a:path>
                <a:path w="4298315" h="4826000">
                  <a:moveTo>
                    <a:pt x="3858833" y="495300"/>
                  </a:moveTo>
                  <a:lnTo>
                    <a:pt x="3827359" y="495300"/>
                  </a:lnTo>
                  <a:lnTo>
                    <a:pt x="3829070" y="508000"/>
                  </a:lnTo>
                  <a:lnTo>
                    <a:pt x="3863041" y="508000"/>
                  </a:lnTo>
                  <a:lnTo>
                    <a:pt x="3858833" y="495300"/>
                  </a:lnTo>
                  <a:close/>
                </a:path>
                <a:path w="4298315" h="4826000">
                  <a:moveTo>
                    <a:pt x="3868049" y="495300"/>
                  </a:moveTo>
                  <a:lnTo>
                    <a:pt x="3859952" y="495300"/>
                  </a:lnTo>
                  <a:lnTo>
                    <a:pt x="3863867" y="508000"/>
                  </a:lnTo>
                  <a:lnTo>
                    <a:pt x="3868049" y="495300"/>
                  </a:lnTo>
                  <a:close/>
                </a:path>
                <a:path w="4298315" h="4826000">
                  <a:moveTo>
                    <a:pt x="3894918" y="495300"/>
                  </a:moveTo>
                  <a:lnTo>
                    <a:pt x="3875038" y="495300"/>
                  </a:lnTo>
                  <a:lnTo>
                    <a:pt x="3877507" y="508000"/>
                  </a:lnTo>
                  <a:lnTo>
                    <a:pt x="3888950" y="508000"/>
                  </a:lnTo>
                  <a:lnTo>
                    <a:pt x="3894918" y="495300"/>
                  </a:lnTo>
                  <a:close/>
                </a:path>
                <a:path w="4298315" h="4826000">
                  <a:moveTo>
                    <a:pt x="3864292" y="482600"/>
                  </a:moveTo>
                  <a:lnTo>
                    <a:pt x="3833526" y="482600"/>
                  </a:lnTo>
                  <a:lnTo>
                    <a:pt x="3829391" y="495300"/>
                  </a:lnTo>
                  <a:lnTo>
                    <a:pt x="3869966" y="495300"/>
                  </a:lnTo>
                  <a:lnTo>
                    <a:pt x="3864292" y="482600"/>
                  </a:lnTo>
                  <a:close/>
                </a:path>
                <a:path w="4298315" h="4826000">
                  <a:moveTo>
                    <a:pt x="3899457" y="482600"/>
                  </a:moveTo>
                  <a:lnTo>
                    <a:pt x="3868276" y="482600"/>
                  </a:lnTo>
                  <a:lnTo>
                    <a:pt x="3870665" y="495300"/>
                  </a:lnTo>
                  <a:lnTo>
                    <a:pt x="3899716" y="495300"/>
                  </a:lnTo>
                  <a:lnTo>
                    <a:pt x="3899457" y="482600"/>
                  </a:lnTo>
                  <a:close/>
                </a:path>
                <a:path w="4298315" h="4826000">
                  <a:moveTo>
                    <a:pt x="3916381" y="457200"/>
                  </a:moveTo>
                  <a:lnTo>
                    <a:pt x="3851358" y="457200"/>
                  </a:lnTo>
                  <a:lnTo>
                    <a:pt x="3852396" y="469900"/>
                  </a:lnTo>
                  <a:lnTo>
                    <a:pt x="3854289" y="480731"/>
                  </a:lnTo>
                  <a:lnTo>
                    <a:pt x="3856001" y="482600"/>
                  </a:lnTo>
                  <a:lnTo>
                    <a:pt x="3900316" y="482600"/>
                  </a:lnTo>
                  <a:lnTo>
                    <a:pt x="3899716" y="495300"/>
                  </a:lnTo>
                  <a:lnTo>
                    <a:pt x="3902368" y="495300"/>
                  </a:lnTo>
                  <a:lnTo>
                    <a:pt x="3911542" y="482600"/>
                  </a:lnTo>
                  <a:lnTo>
                    <a:pt x="3923148" y="469900"/>
                  </a:lnTo>
                  <a:lnTo>
                    <a:pt x="3917860" y="469900"/>
                  </a:lnTo>
                  <a:lnTo>
                    <a:pt x="3916381" y="457200"/>
                  </a:lnTo>
                  <a:close/>
                </a:path>
                <a:path w="4298315" h="4826000">
                  <a:moveTo>
                    <a:pt x="3844364" y="469900"/>
                  </a:moveTo>
                  <a:lnTo>
                    <a:pt x="3828654" y="482600"/>
                  </a:lnTo>
                  <a:lnTo>
                    <a:pt x="3854615" y="482600"/>
                  </a:lnTo>
                  <a:lnTo>
                    <a:pt x="3854289" y="480731"/>
                  </a:lnTo>
                  <a:lnTo>
                    <a:pt x="3844364" y="469900"/>
                  </a:lnTo>
                  <a:close/>
                </a:path>
                <a:path w="4298315" h="4826000">
                  <a:moveTo>
                    <a:pt x="3854289" y="480731"/>
                  </a:moveTo>
                  <a:lnTo>
                    <a:pt x="3854615" y="482600"/>
                  </a:lnTo>
                  <a:lnTo>
                    <a:pt x="3856001" y="482600"/>
                  </a:lnTo>
                  <a:lnTo>
                    <a:pt x="3854289" y="480731"/>
                  </a:lnTo>
                  <a:close/>
                </a:path>
                <a:path w="4298315" h="4826000">
                  <a:moveTo>
                    <a:pt x="3931916" y="457200"/>
                  </a:moveTo>
                  <a:lnTo>
                    <a:pt x="3919959" y="457200"/>
                  </a:lnTo>
                  <a:lnTo>
                    <a:pt x="3917860" y="469900"/>
                  </a:lnTo>
                  <a:lnTo>
                    <a:pt x="3923148" y="469900"/>
                  </a:lnTo>
                  <a:lnTo>
                    <a:pt x="3931916" y="457200"/>
                  </a:lnTo>
                  <a:close/>
                </a:path>
                <a:path w="4298315" h="4826000">
                  <a:moveTo>
                    <a:pt x="3939165" y="444500"/>
                  </a:moveTo>
                  <a:lnTo>
                    <a:pt x="3871331" y="444500"/>
                  </a:lnTo>
                  <a:lnTo>
                    <a:pt x="3864167" y="457200"/>
                  </a:lnTo>
                  <a:lnTo>
                    <a:pt x="3937402" y="457200"/>
                  </a:lnTo>
                  <a:lnTo>
                    <a:pt x="3939165" y="444500"/>
                  </a:lnTo>
                  <a:close/>
                </a:path>
                <a:path w="4298315" h="4826000">
                  <a:moveTo>
                    <a:pt x="3952079" y="431800"/>
                  </a:moveTo>
                  <a:lnTo>
                    <a:pt x="3888683" y="431800"/>
                  </a:lnTo>
                  <a:lnTo>
                    <a:pt x="3885146" y="444500"/>
                  </a:lnTo>
                  <a:lnTo>
                    <a:pt x="3947546" y="444500"/>
                  </a:lnTo>
                  <a:lnTo>
                    <a:pt x="3952079" y="431800"/>
                  </a:lnTo>
                  <a:close/>
                </a:path>
                <a:path w="4298315" h="4826000">
                  <a:moveTo>
                    <a:pt x="3887011" y="419100"/>
                  </a:moveTo>
                  <a:lnTo>
                    <a:pt x="3881628" y="419100"/>
                  </a:lnTo>
                  <a:lnTo>
                    <a:pt x="3883675" y="431800"/>
                  </a:lnTo>
                  <a:lnTo>
                    <a:pt x="3885183" y="431800"/>
                  </a:lnTo>
                  <a:lnTo>
                    <a:pt x="3887011" y="419100"/>
                  </a:lnTo>
                  <a:close/>
                </a:path>
                <a:path w="4298315" h="4826000">
                  <a:moveTo>
                    <a:pt x="3899057" y="419100"/>
                  </a:moveTo>
                  <a:lnTo>
                    <a:pt x="3889018" y="419100"/>
                  </a:lnTo>
                  <a:lnTo>
                    <a:pt x="3890357" y="431800"/>
                  </a:lnTo>
                  <a:lnTo>
                    <a:pt x="3895576" y="431800"/>
                  </a:lnTo>
                  <a:lnTo>
                    <a:pt x="3899057" y="419100"/>
                  </a:lnTo>
                  <a:close/>
                </a:path>
                <a:path w="4298315" h="4826000">
                  <a:moveTo>
                    <a:pt x="3956932" y="419100"/>
                  </a:moveTo>
                  <a:lnTo>
                    <a:pt x="3899614" y="419100"/>
                  </a:lnTo>
                  <a:lnTo>
                    <a:pt x="3901914" y="431800"/>
                  </a:lnTo>
                  <a:lnTo>
                    <a:pt x="3953384" y="431800"/>
                  </a:lnTo>
                  <a:lnTo>
                    <a:pt x="3956932" y="419100"/>
                  </a:lnTo>
                  <a:close/>
                </a:path>
                <a:path w="4298315" h="4826000">
                  <a:moveTo>
                    <a:pt x="3889881" y="406400"/>
                  </a:moveTo>
                  <a:lnTo>
                    <a:pt x="3883089" y="419100"/>
                  </a:lnTo>
                  <a:lnTo>
                    <a:pt x="3888793" y="419100"/>
                  </a:lnTo>
                  <a:lnTo>
                    <a:pt x="3889881" y="406400"/>
                  </a:lnTo>
                  <a:close/>
                </a:path>
                <a:path w="4298315" h="4826000">
                  <a:moveTo>
                    <a:pt x="3972444" y="393700"/>
                  </a:moveTo>
                  <a:lnTo>
                    <a:pt x="3919577" y="393700"/>
                  </a:lnTo>
                  <a:lnTo>
                    <a:pt x="3917198" y="406400"/>
                  </a:lnTo>
                  <a:lnTo>
                    <a:pt x="3910593" y="406400"/>
                  </a:lnTo>
                  <a:lnTo>
                    <a:pt x="3906765" y="419100"/>
                  </a:lnTo>
                  <a:lnTo>
                    <a:pt x="3969004" y="419100"/>
                  </a:lnTo>
                  <a:lnTo>
                    <a:pt x="3969496" y="406400"/>
                  </a:lnTo>
                  <a:lnTo>
                    <a:pt x="3972444" y="393700"/>
                  </a:lnTo>
                  <a:close/>
                </a:path>
                <a:path w="4298315" h="4826000">
                  <a:moveTo>
                    <a:pt x="3945936" y="381000"/>
                  </a:moveTo>
                  <a:lnTo>
                    <a:pt x="3910152" y="381000"/>
                  </a:lnTo>
                  <a:lnTo>
                    <a:pt x="3908331" y="393700"/>
                  </a:lnTo>
                  <a:lnTo>
                    <a:pt x="3947030" y="393700"/>
                  </a:lnTo>
                  <a:lnTo>
                    <a:pt x="3945936" y="381000"/>
                  </a:lnTo>
                  <a:close/>
                </a:path>
                <a:path w="4298315" h="4826000">
                  <a:moveTo>
                    <a:pt x="3990953" y="381000"/>
                  </a:moveTo>
                  <a:lnTo>
                    <a:pt x="3950369" y="381000"/>
                  </a:lnTo>
                  <a:lnTo>
                    <a:pt x="3947030" y="393700"/>
                  </a:lnTo>
                  <a:lnTo>
                    <a:pt x="3980795" y="393700"/>
                  </a:lnTo>
                  <a:lnTo>
                    <a:pt x="3990953" y="381000"/>
                  </a:lnTo>
                  <a:close/>
                </a:path>
                <a:path w="4298315" h="4826000">
                  <a:moveTo>
                    <a:pt x="3938371" y="368300"/>
                  </a:moveTo>
                  <a:lnTo>
                    <a:pt x="3934621" y="368300"/>
                  </a:lnTo>
                  <a:lnTo>
                    <a:pt x="3932392" y="381000"/>
                  </a:lnTo>
                  <a:lnTo>
                    <a:pt x="3939862" y="381000"/>
                  </a:lnTo>
                  <a:lnTo>
                    <a:pt x="3938371" y="368300"/>
                  </a:lnTo>
                  <a:close/>
                </a:path>
                <a:path w="4298315" h="4826000">
                  <a:moveTo>
                    <a:pt x="3958952" y="368300"/>
                  </a:moveTo>
                  <a:lnTo>
                    <a:pt x="3948540" y="368300"/>
                  </a:lnTo>
                  <a:lnTo>
                    <a:pt x="3939862" y="381000"/>
                  </a:lnTo>
                  <a:lnTo>
                    <a:pt x="3955330" y="381000"/>
                  </a:lnTo>
                  <a:lnTo>
                    <a:pt x="3958952" y="368300"/>
                  </a:lnTo>
                  <a:close/>
                </a:path>
                <a:path w="4298315" h="4826000">
                  <a:moveTo>
                    <a:pt x="4005829" y="368300"/>
                  </a:moveTo>
                  <a:lnTo>
                    <a:pt x="3965524" y="368300"/>
                  </a:lnTo>
                  <a:lnTo>
                    <a:pt x="3963019" y="381000"/>
                  </a:lnTo>
                  <a:lnTo>
                    <a:pt x="3999323" y="381000"/>
                  </a:lnTo>
                  <a:lnTo>
                    <a:pt x="4005829" y="368300"/>
                  </a:lnTo>
                  <a:close/>
                </a:path>
                <a:path w="4298315" h="4826000">
                  <a:moveTo>
                    <a:pt x="3951568" y="355600"/>
                  </a:moveTo>
                  <a:lnTo>
                    <a:pt x="3947211" y="355600"/>
                  </a:lnTo>
                  <a:lnTo>
                    <a:pt x="3944272" y="368300"/>
                  </a:lnTo>
                  <a:lnTo>
                    <a:pt x="3950640" y="368300"/>
                  </a:lnTo>
                  <a:lnTo>
                    <a:pt x="3951568" y="355600"/>
                  </a:lnTo>
                  <a:close/>
                </a:path>
                <a:path w="4298315" h="4826000">
                  <a:moveTo>
                    <a:pt x="3984538" y="355600"/>
                  </a:moveTo>
                  <a:lnTo>
                    <a:pt x="3966120" y="355600"/>
                  </a:lnTo>
                  <a:lnTo>
                    <a:pt x="3964761" y="368300"/>
                  </a:lnTo>
                  <a:lnTo>
                    <a:pt x="3984610" y="368300"/>
                  </a:lnTo>
                  <a:lnTo>
                    <a:pt x="3984538" y="355600"/>
                  </a:lnTo>
                  <a:close/>
                </a:path>
                <a:path w="4298315" h="4826000">
                  <a:moveTo>
                    <a:pt x="4022547" y="355600"/>
                  </a:moveTo>
                  <a:lnTo>
                    <a:pt x="3984538" y="355600"/>
                  </a:lnTo>
                  <a:lnTo>
                    <a:pt x="3984610" y="368300"/>
                  </a:lnTo>
                  <a:lnTo>
                    <a:pt x="4014095" y="368300"/>
                  </a:lnTo>
                  <a:lnTo>
                    <a:pt x="4022547" y="355600"/>
                  </a:lnTo>
                  <a:close/>
                </a:path>
                <a:path w="4298315" h="4826000">
                  <a:moveTo>
                    <a:pt x="3951201" y="342900"/>
                  </a:moveTo>
                  <a:lnTo>
                    <a:pt x="3945046" y="342900"/>
                  </a:lnTo>
                  <a:lnTo>
                    <a:pt x="3939017" y="355600"/>
                  </a:lnTo>
                  <a:lnTo>
                    <a:pt x="3949783" y="355600"/>
                  </a:lnTo>
                  <a:lnTo>
                    <a:pt x="3951201" y="342900"/>
                  </a:lnTo>
                  <a:close/>
                </a:path>
                <a:path w="4298315" h="4826000">
                  <a:moveTo>
                    <a:pt x="4033707" y="342900"/>
                  </a:moveTo>
                  <a:lnTo>
                    <a:pt x="3960344" y="342900"/>
                  </a:lnTo>
                  <a:lnTo>
                    <a:pt x="3965066" y="355600"/>
                  </a:lnTo>
                  <a:lnTo>
                    <a:pt x="4029609" y="355600"/>
                  </a:lnTo>
                  <a:lnTo>
                    <a:pt x="4033707" y="342900"/>
                  </a:lnTo>
                  <a:close/>
                </a:path>
                <a:path w="4298315" h="4826000">
                  <a:moveTo>
                    <a:pt x="4038082" y="330200"/>
                  </a:moveTo>
                  <a:lnTo>
                    <a:pt x="3979688" y="330200"/>
                  </a:lnTo>
                  <a:lnTo>
                    <a:pt x="3972148" y="342900"/>
                  </a:lnTo>
                  <a:lnTo>
                    <a:pt x="4031366" y="342900"/>
                  </a:lnTo>
                  <a:lnTo>
                    <a:pt x="4038082" y="330200"/>
                  </a:lnTo>
                  <a:close/>
                </a:path>
                <a:path w="4298315" h="4826000">
                  <a:moveTo>
                    <a:pt x="3972957" y="317500"/>
                  </a:moveTo>
                  <a:lnTo>
                    <a:pt x="3968720" y="317500"/>
                  </a:lnTo>
                  <a:lnTo>
                    <a:pt x="3964671" y="330200"/>
                  </a:lnTo>
                  <a:lnTo>
                    <a:pt x="3967344" y="330200"/>
                  </a:lnTo>
                  <a:lnTo>
                    <a:pt x="3972957" y="317500"/>
                  </a:lnTo>
                  <a:close/>
                </a:path>
                <a:path w="4298315" h="4826000">
                  <a:moveTo>
                    <a:pt x="4000361" y="317500"/>
                  </a:moveTo>
                  <a:lnTo>
                    <a:pt x="3983586" y="317500"/>
                  </a:lnTo>
                  <a:lnTo>
                    <a:pt x="3983128" y="330200"/>
                  </a:lnTo>
                  <a:lnTo>
                    <a:pt x="3998901" y="330200"/>
                  </a:lnTo>
                  <a:lnTo>
                    <a:pt x="4000361" y="317500"/>
                  </a:lnTo>
                  <a:close/>
                </a:path>
                <a:path w="4298315" h="4826000">
                  <a:moveTo>
                    <a:pt x="4035434" y="317500"/>
                  </a:moveTo>
                  <a:lnTo>
                    <a:pt x="4002959" y="317500"/>
                  </a:lnTo>
                  <a:lnTo>
                    <a:pt x="4005160" y="330200"/>
                  </a:lnTo>
                  <a:lnTo>
                    <a:pt x="4034512" y="330200"/>
                  </a:lnTo>
                  <a:lnTo>
                    <a:pt x="4035434" y="317500"/>
                  </a:lnTo>
                  <a:close/>
                </a:path>
                <a:path w="4298315" h="4826000">
                  <a:moveTo>
                    <a:pt x="4057698" y="317500"/>
                  </a:moveTo>
                  <a:lnTo>
                    <a:pt x="4038087" y="317500"/>
                  </a:lnTo>
                  <a:lnTo>
                    <a:pt x="4035965" y="330200"/>
                  </a:lnTo>
                  <a:lnTo>
                    <a:pt x="4046933" y="330200"/>
                  </a:lnTo>
                  <a:lnTo>
                    <a:pt x="4057698" y="317500"/>
                  </a:lnTo>
                  <a:close/>
                </a:path>
                <a:path w="4298315" h="4826000">
                  <a:moveTo>
                    <a:pt x="3997930" y="304800"/>
                  </a:moveTo>
                  <a:lnTo>
                    <a:pt x="3977973" y="304800"/>
                  </a:lnTo>
                  <a:lnTo>
                    <a:pt x="3978256" y="317500"/>
                  </a:lnTo>
                  <a:lnTo>
                    <a:pt x="3990201" y="317500"/>
                  </a:lnTo>
                  <a:lnTo>
                    <a:pt x="3997930" y="304800"/>
                  </a:lnTo>
                  <a:close/>
                </a:path>
                <a:path w="4298315" h="4826000">
                  <a:moveTo>
                    <a:pt x="4012751" y="304800"/>
                  </a:moveTo>
                  <a:lnTo>
                    <a:pt x="3997967" y="304800"/>
                  </a:lnTo>
                  <a:lnTo>
                    <a:pt x="3998789" y="317500"/>
                  </a:lnTo>
                  <a:lnTo>
                    <a:pt x="4013333" y="317500"/>
                  </a:lnTo>
                  <a:lnTo>
                    <a:pt x="4012751" y="304800"/>
                  </a:lnTo>
                  <a:close/>
                </a:path>
                <a:path w="4298315" h="4826000">
                  <a:moveTo>
                    <a:pt x="4065949" y="304800"/>
                  </a:moveTo>
                  <a:lnTo>
                    <a:pt x="4014762" y="304800"/>
                  </a:lnTo>
                  <a:lnTo>
                    <a:pt x="4013333" y="317500"/>
                  </a:lnTo>
                  <a:lnTo>
                    <a:pt x="4063593" y="317500"/>
                  </a:lnTo>
                  <a:lnTo>
                    <a:pt x="4065949" y="304800"/>
                  </a:lnTo>
                  <a:close/>
                </a:path>
                <a:path w="4298315" h="4826000">
                  <a:moveTo>
                    <a:pt x="4008776" y="292100"/>
                  </a:moveTo>
                  <a:lnTo>
                    <a:pt x="3993585" y="292100"/>
                  </a:lnTo>
                  <a:lnTo>
                    <a:pt x="3986359" y="304800"/>
                  </a:lnTo>
                  <a:lnTo>
                    <a:pt x="4011578" y="304800"/>
                  </a:lnTo>
                  <a:lnTo>
                    <a:pt x="4008776" y="292100"/>
                  </a:lnTo>
                  <a:close/>
                </a:path>
                <a:path w="4298315" h="4826000">
                  <a:moveTo>
                    <a:pt x="4023746" y="292100"/>
                  </a:moveTo>
                  <a:lnTo>
                    <a:pt x="4018876" y="292100"/>
                  </a:lnTo>
                  <a:lnTo>
                    <a:pt x="4018708" y="304800"/>
                  </a:lnTo>
                  <a:lnTo>
                    <a:pt x="4023746" y="292100"/>
                  </a:lnTo>
                  <a:close/>
                </a:path>
                <a:path w="4298315" h="4826000">
                  <a:moveTo>
                    <a:pt x="4042719" y="292100"/>
                  </a:moveTo>
                  <a:lnTo>
                    <a:pt x="4027015" y="292100"/>
                  </a:lnTo>
                  <a:lnTo>
                    <a:pt x="4022126" y="304800"/>
                  </a:lnTo>
                  <a:lnTo>
                    <a:pt x="4041904" y="304800"/>
                  </a:lnTo>
                  <a:lnTo>
                    <a:pt x="4042719" y="292100"/>
                  </a:lnTo>
                  <a:close/>
                </a:path>
                <a:path w="4298315" h="4826000">
                  <a:moveTo>
                    <a:pt x="4065075" y="292100"/>
                  </a:moveTo>
                  <a:lnTo>
                    <a:pt x="4047900" y="292100"/>
                  </a:lnTo>
                  <a:lnTo>
                    <a:pt x="4044169" y="304800"/>
                  </a:lnTo>
                  <a:lnTo>
                    <a:pt x="4065360" y="304800"/>
                  </a:lnTo>
                  <a:lnTo>
                    <a:pt x="4065075" y="292100"/>
                  </a:lnTo>
                  <a:close/>
                </a:path>
                <a:path w="4298315" h="4826000">
                  <a:moveTo>
                    <a:pt x="4024049" y="279400"/>
                  </a:moveTo>
                  <a:lnTo>
                    <a:pt x="4022412" y="279400"/>
                  </a:lnTo>
                  <a:lnTo>
                    <a:pt x="4020142" y="292100"/>
                  </a:lnTo>
                  <a:lnTo>
                    <a:pt x="4021381" y="292100"/>
                  </a:lnTo>
                  <a:lnTo>
                    <a:pt x="4024049" y="279400"/>
                  </a:lnTo>
                  <a:close/>
                </a:path>
                <a:path w="4298315" h="4826000">
                  <a:moveTo>
                    <a:pt x="4081855" y="279400"/>
                  </a:moveTo>
                  <a:lnTo>
                    <a:pt x="4029763" y="279400"/>
                  </a:lnTo>
                  <a:lnTo>
                    <a:pt x="4029575" y="292100"/>
                  </a:lnTo>
                  <a:lnTo>
                    <a:pt x="4081204" y="292100"/>
                  </a:lnTo>
                  <a:lnTo>
                    <a:pt x="4081855" y="279400"/>
                  </a:lnTo>
                  <a:close/>
                </a:path>
                <a:path w="4298315" h="4826000">
                  <a:moveTo>
                    <a:pt x="4102132" y="266700"/>
                  </a:moveTo>
                  <a:lnTo>
                    <a:pt x="4019482" y="266700"/>
                  </a:lnTo>
                  <a:lnTo>
                    <a:pt x="4020857" y="279400"/>
                  </a:lnTo>
                  <a:lnTo>
                    <a:pt x="4101284" y="279400"/>
                  </a:lnTo>
                  <a:lnTo>
                    <a:pt x="4102132" y="266700"/>
                  </a:lnTo>
                  <a:close/>
                </a:path>
                <a:path w="4298315" h="4826000">
                  <a:moveTo>
                    <a:pt x="4043566" y="254000"/>
                  </a:moveTo>
                  <a:lnTo>
                    <a:pt x="4032519" y="254000"/>
                  </a:lnTo>
                  <a:lnTo>
                    <a:pt x="4030854" y="266700"/>
                  </a:lnTo>
                  <a:lnTo>
                    <a:pt x="4045004" y="266700"/>
                  </a:lnTo>
                  <a:lnTo>
                    <a:pt x="4043566" y="254000"/>
                  </a:lnTo>
                  <a:close/>
                </a:path>
                <a:path w="4298315" h="4826000">
                  <a:moveTo>
                    <a:pt x="4106155" y="254000"/>
                  </a:moveTo>
                  <a:lnTo>
                    <a:pt x="4048631" y="254000"/>
                  </a:lnTo>
                  <a:lnTo>
                    <a:pt x="4045004" y="266700"/>
                  </a:lnTo>
                  <a:lnTo>
                    <a:pt x="4104145" y="266700"/>
                  </a:lnTo>
                  <a:lnTo>
                    <a:pt x="4106155" y="254000"/>
                  </a:lnTo>
                  <a:close/>
                </a:path>
                <a:path w="4298315" h="4826000">
                  <a:moveTo>
                    <a:pt x="4035826" y="241300"/>
                  </a:moveTo>
                  <a:lnTo>
                    <a:pt x="4034046" y="254000"/>
                  </a:lnTo>
                  <a:lnTo>
                    <a:pt x="4038246" y="254000"/>
                  </a:lnTo>
                  <a:lnTo>
                    <a:pt x="4035826" y="241300"/>
                  </a:lnTo>
                  <a:close/>
                </a:path>
                <a:path w="4298315" h="4826000">
                  <a:moveTo>
                    <a:pt x="4050452" y="241300"/>
                  </a:moveTo>
                  <a:lnTo>
                    <a:pt x="4038246" y="254000"/>
                  </a:lnTo>
                  <a:lnTo>
                    <a:pt x="4056446" y="254000"/>
                  </a:lnTo>
                  <a:lnTo>
                    <a:pt x="4050452" y="241300"/>
                  </a:lnTo>
                  <a:close/>
                </a:path>
                <a:path w="4298315" h="4826000">
                  <a:moveTo>
                    <a:pt x="4079020" y="228600"/>
                  </a:moveTo>
                  <a:lnTo>
                    <a:pt x="4066507" y="228600"/>
                  </a:lnTo>
                  <a:lnTo>
                    <a:pt x="4064663" y="241300"/>
                  </a:lnTo>
                  <a:lnTo>
                    <a:pt x="4056446" y="254000"/>
                  </a:lnTo>
                  <a:lnTo>
                    <a:pt x="4111363" y="254000"/>
                  </a:lnTo>
                  <a:lnTo>
                    <a:pt x="4121668" y="241300"/>
                  </a:lnTo>
                  <a:lnTo>
                    <a:pt x="4077681" y="241300"/>
                  </a:lnTo>
                  <a:lnTo>
                    <a:pt x="4079020" y="228600"/>
                  </a:lnTo>
                  <a:close/>
                </a:path>
                <a:path w="4298315" h="4826000">
                  <a:moveTo>
                    <a:pt x="4135486" y="228600"/>
                  </a:moveTo>
                  <a:lnTo>
                    <a:pt x="4083204" y="228600"/>
                  </a:lnTo>
                  <a:lnTo>
                    <a:pt x="4079354" y="241300"/>
                  </a:lnTo>
                  <a:lnTo>
                    <a:pt x="4132036" y="241300"/>
                  </a:lnTo>
                  <a:lnTo>
                    <a:pt x="4135486" y="228600"/>
                  </a:lnTo>
                  <a:close/>
                </a:path>
                <a:path w="4298315" h="4826000">
                  <a:moveTo>
                    <a:pt x="4070698" y="215900"/>
                  </a:moveTo>
                  <a:lnTo>
                    <a:pt x="4069255" y="215900"/>
                  </a:lnTo>
                  <a:lnTo>
                    <a:pt x="4067311" y="228600"/>
                  </a:lnTo>
                  <a:lnTo>
                    <a:pt x="4070698" y="215900"/>
                  </a:lnTo>
                  <a:close/>
                </a:path>
                <a:path w="4298315" h="4826000">
                  <a:moveTo>
                    <a:pt x="4134283" y="203200"/>
                  </a:moveTo>
                  <a:lnTo>
                    <a:pt x="4090099" y="203200"/>
                  </a:lnTo>
                  <a:lnTo>
                    <a:pt x="4082304" y="215900"/>
                  </a:lnTo>
                  <a:lnTo>
                    <a:pt x="4075070" y="215900"/>
                  </a:lnTo>
                  <a:lnTo>
                    <a:pt x="4074279" y="228600"/>
                  </a:lnTo>
                  <a:lnTo>
                    <a:pt x="4135012" y="228600"/>
                  </a:lnTo>
                  <a:lnTo>
                    <a:pt x="4133612" y="215900"/>
                  </a:lnTo>
                  <a:lnTo>
                    <a:pt x="4134283" y="203200"/>
                  </a:lnTo>
                  <a:close/>
                </a:path>
                <a:path w="4298315" h="4826000">
                  <a:moveTo>
                    <a:pt x="4076760" y="203200"/>
                  </a:moveTo>
                  <a:lnTo>
                    <a:pt x="4073398" y="215900"/>
                  </a:lnTo>
                  <a:lnTo>
                    <a:pt x="4075070" y="215900"/>
                  </a:lnTo>
                  <a:lnTo>
                    <a:pt x="4076760" y="203200"/>
                  </a:lnTo>
                  <a:close/>
                </a:path>
                <a:path w="4298315" h="4826000">
                  <a:moveTo>
                    <a:pt x="4165477" y="190500"/>
                  </a:moveTo>
                  <a:lnTo>
                    <a:pt x="4127349" y="190500"/>
                  </a:lnTo>
                  <a:lnTo>
                    <a:pt x="4123532" y="203200"/>
                  </a:lnTo>
                  <a:lnTo>
                    <a:pt x="4134283" y="203200"/>
                  </a:lnTo>
                  <a:lnTo>
                    <a:pt x="4145788" y="215900"/>
                  </a:lnTo>
                  <a:lnTo>
                    <a:pt x="4159511" y="203200"/>
                  </a:lnTo>
                  <a:lnTo>
                    <a:pt x="4165477" y="190500"/>
                  </a:lnTo>
                  <a:close/>
                </a:path>
                <a:path w="4298315" h="4826000">
                  <a:moveTo>
                    <a:pt x="4082079" y="190500"/>
                  </a:moveTo>
                  <a:lnTo>
                    <a:pt x="4079746" y="190500"/>
                  </a:lnTo>
                  <a:lnTo>
                    <a:pt x="4078774" y="203200"/>
                  </a:lnTo>
                  <a:lnTo>
                    <a:pt x="4082079" y="190500"/>
                  </a:lnTo>
                  <a:close/>
                </a:path>
                <a:path w="4298315" h="4826000">
                  <a:moveTo>
                    <a:pt x="4084780" y="190500"/>
                  </a:moveTo>
                  <a:lnTo>
                    <a:pt x="4082079" y="190500"/>
                  </a:lnTo>
                  <a:lnTo>
                    <a:pt x="4081387" y="203200"/>
                  </a:lnTo>
                  <a:lnTo>
                    <a:pt x="4083620" y="203200"/>
                  </a:lnTo>
                  <a:lnTo>
                    <a:pt x="4084780" y="190500"/>
                  </a:lnTo>
                  <a:close/>
                </a:path>
                <a:path w="4298315" h="4826000">
                  <a:moveTo>
                    <a:pt x="4122801" y="190500"/>
                  </a:moveTo>
                  <a:lnTo>
                    <a:pt x="4094622" y="190500"/>
                  </a:lnTo>
                  <a:lnTo>
                    <a:pt x="4101188" y="203200"/>
                  </a:lnTo>
                  <a:lnTo>
                    <a:pt x="4121091" y="203200"/>
                  </a:lnTo>
                  <a:lnTo>
                    <a:pt x="4122801" y="190500"/>
                  </a:lnTo>
                  <a:close/>
                </a:path>
                <a:path w="4298315" h="4826000">
                  <a:moveTo>
                    <a:pt x="4104120" y="177800"/>
                  </a:moveTo>
                  <a:lnTo>
                    <a:pt x="4095883" y="177800"/>
                  </a:lnTo>
                  <a:lnTo>
                    <a:pt x="4092670" y="190500"/>
                  </a:lnTo>
                  <a:lnTo>
                    <a:pt x="4103399" y="190500"/>
                  </a:lnTo>
                  <a:lnTo>
                    <a:pt x="4104120" y="177800"/>
                  </a:lnTo>
                  <a:close/>
                </a:path>
                <a:path w="4298315" h="4826000">
                  <a:moveTo>
                    <a:pt x="4111183" y="177800"/>
                  </a:moveTo>
                  <a:lnTo>
                    <a:pt x="4108275" y="177800"/>
                  </a:lnTo>
                  <a:lnTo>
                    <a:pt x="4110953" y="190500"/>
                  </a:lnTo>
                  <a:lnTo>
                    <a:pt x="4115346" y="190500"/>
                  </a:lnTo>
                  <a:lnTo>
                    <a:pt x="4111183" y="177800"/>
                  </a:lnTo>
                  <a:close/>
                </a:path>
                <a:path w="4298315" h="4826000">
                  <a:moveTo>
                    <a:pt x="4130668" y="177800"/>
                  </a:moveTo>
                  <a:lnTo>
                    <a:pt x="4117914" y="177800"/>
                  </a:lnTo>
                  <a:lnTo>
                    <a:pt x="4115346" y="190500"/>
                  </a:lnTo>
                  <a:lnTo>
                    <a:pt x="4127766" y="190500"/>
                  </a:lnTo>
                  <a:lnTo>
                    <a:pt x="4130668" y="177800"/>
                  </a:lnTo>
                  <a:close/>
                </a:path>
                <a:path w="4298315" h="4826000">
                  <a:moveTo>
                    <a:pt x="4179478" y="177800"/>
                  </a:moveTo>
                  <a:lnTo>
                    <a:pt x="4137445" y="177800"/>
                  </a:lnTo>
                  <a:lnTo>
                    <a:pt x="4132803" y="190500"/>
                  </a:lnTo>
                  <a:lnTo>
                    <a:pt x="4172050" y="190500"/>
                  </a:lnTo>
                  <a:lnTo>
                    <a:pt x="4179478" y="177800"/>
                  </a:lnTo>
                  <a:close/>
                </a:path>
                <a:path w="4298315" h="4826000">
                  <a:moveTo>
                    <a:pt x="4127799" y="165100"/>
                  </a:moveTo>
                  <a:lnTo>
                    <a:pt x="4120719" y="165100"/>
                  </a:lnTo>
                  <a:lnTo>
                    <a:pt x="4119500" y="177800"/>
                  </a:lnTo>
                  <a:lnTo>
                    <a:pt x="4128338" y="177800"/>
                  </a:lnTo>
                  <a:lnTo>
                    <a:pt x="4127799" y="165100"/>
                  </a:lnTo>
                  <a:close/>
                </a:path>
                <a:path w="4298315" h="4826000">
                  <a:moveTo>
                    <a:pt x="4142271" y="165100"/>
                  </a:moveTo>
                  <a:lnTo>
                    <a:pt x="4130142" y="165100"/>
                  </a:lnTo>
                  <a:lnTo>
                    <a:pt x="4128338" y="177800"/>
                  </a:lnTo>
                  <a:lnTo>
                    <a:pt x="4140928" y="177800"/>
                  </a:lnTo>
                  <a:lnTo>
                    <a:pt x="4142271" y="165100"/>
                  </a:lnTo>
                  <a:close/>
                </a:path>
                <a:path w="4298315" h="4826000">
                  <a:moveTo>
                    <a:pt x="4175827" y="165100"/>
                  </a:moveTo>
                  <a:lnTo>
                    <a:pt x="4142271" y="165100"/>
                  </a:lnTo>
                  <a:lnTo>
                    <a:pt x="4142772" y="177800"/>
                  </a:lnTo>
                  <a:lnTo>
                    <a:pt x="4178045" y="177800"/>
                  </a:lnTo>
                  <a:lnTo>
                    <a:pt x="4175827" y="165100"/>
                  </a:lnTo>
                  <a:close/>
                </a:path>
                <a:path w="4298315" h="4826000">
                  <a:moveTo>
                    <a:pt x="4196064" y="152400"/>
                  </a:moveTo>
                  <a:lnTo>
                    <a:pt x="4124506" y="152400"/>
                  </a:lnTo>
                  <a:lnTo>
                    <a:pt x="4122183" y="165100"/>
                  </a:lnTo>
                  <a:lnTo>
                    <a:pt x="4194952" y="165100"/>
                  </a:lnTo>
                  <a:lnTo>
                    <a:pt x="4196064" y="152400"/>
                  </a:lnTo>
                  <a:close/>
                </a:path>
                <a:path w="4298315" h="4826000">
                  <a:moveTo>
                    <a:pt x="4159698" y="139700"/>
                  </a:moveTo>
                  <a:lnTo>
                    <a:pt x="4148675" y="139700"/>
                  </a:lnTo>
                  <a:lnTo>
                    <a:pt x="4143546" y="152400"/>
                  </a:lnTo>
                  <a:lnTo>
                    <a:pt x="4155123" y="152400"/>
                  </a:lnTo>
                  <a:lnTo>
                    <a:pt x="4159698" y="139700"/>
                  </a:lnTo>
                  <a:close/>
                </a:path>
                <a:path w="4298315" h="4826000">
                  <a:moveTo>
                    <a:pt x="4194962" y="139700"/>
                  </a:moveTo>
                  <a:lnTo>
                    <a:pt x="4160094" y="139700"/>
                  </a:lnTo>
                  <a:lnTo>
                    <a:pt x="4158198" y="152400"/>
                  </a:lnTo>
                  <a:lnTo>
                    <a:pt x="4194445" y="152400"/>
                  </a:lnTo>
                  <a:lnTo>
                    <a:pt x="4194962" y="139700"/>
                  </a:lnTo>
                  <a:close/>
                </a:path>
                <a:path w="4298315" h="4826000">
                  <a:moveTo>
                    <a:pt x="4250605" y="88900"/>
                  </a:moveTo>
                  <a:lnTo>
                    <a:pt x="4217456" y="88900"/>
                  </a:lnTo>
                  <a:lnTo>
                    <a:pt x="4209965" y="101600"/>
                  </a:lnTo>
                  <a:lnTo>
                    <a:pt x="4207698" y="114300"/>
                  </a:lnTo>
                  <a:lnTo>
                    <a:pt x="4215495" y="114300"/>
                  </a:lnTo>
                  <a:lnTo>
                    <a:pt x="4217469" y="127000"/>
                  </a:lnTo>
                  <a:lnTo>
                    <a:pt x="4155830" y="127000"/>
                  </a:lnTo>
                  <a:lnTo>
                    <a:pt x="4152947" y="139700"/>
                  </a:lnTo>
                  <a:lnTo>
                    <a:pt x="4216156" y="139700"/>
                  </a:lnTo>
                  <a:lnTo>
                    <a:pt x="4219829" y="127000"/>
                  </a:lnTo>
                  <a:lnTo>
                    <a:pt x="4220289" y="114300"/>
                  </a:lnTo>
                  <a:lnTo>
                    <a:pt x="4220164" y="101600"/>
                  </a:lnTo>
                  <a:lnTo>
                    <a:pt x="4247086" y="101600"/>
                  </a:lnTo>
                  <a:lnTo>
                    <a:pt x="4250605" y="88900"/>
                  </a:lnTo>
                  <a:close/>
                </a:path>
                <a:path w="4298315" h="4826000">
                  <a:moveTo>
                    <a:pt x="4150860" y="114300"/>
                  </a:moveTo>
                  <a:lnTo>
                    <a:pt x="4149953" y="127000"/>
                  </a:lnTo>
                  <a:lnTo>
                    <a:pt x="4155316" y="127000"/>
                  </a:lnTo>
                  <a:lnTo>
                    <a:pt x="4150860" y="114300"/>
                  </a:lnTo>
                  <a:close/>
                </a:path>
                <a:path w="4298315" h="4826000">
                  <a:moveTo>
                    <a:pt x="4200934" y="88900"/>
                  </a:moveTo>
                  <a:lnTo>
                    <a:pt x="4184010" y="88900"/>
                  </a:lnTo>
                  <a:lnTo>
                    <a:pt x="4176390" y="101600"/>
                  </a:lnTo>
                  <a:lnTo>
                    <a:pt x="4167639" y="114300"/>
                  </a:lnTo>
                  <a:lnTo>
                    <a:pt x="4157673" y="127000"/>
                  </a:lnTo>
                  <a:lnTo>
                    <a:pt x="4217469" y="127000"/>
                  </a:lnTo>
                  <a:lnTo>
                    <a:pt x="4215495" y="114300"/>
                  </a:lnTo>
                  <a:lnTo>
                    <a:pt x="4207698" y="114300"/>
                  </a:lnTo>
                  <a:lnTo>
                    <a:pt x="4209965" y="101600"/>
                  </a:lnTo>
                  <a:lnTo>
                    <a:pt x="4202311" y="101600"/>
                  </a:lnTo>
                  <a:lnTo>
                    <a:pt x="4203820" y="98192"/>
                  </a:lnTo>
                  <a:lnTo>
                    <a:pt x="4200934" y="88900"/>
                  </a:lnTo>
                  <a:close/>
                </a:path>
                <a:path w="4298315" h="4826000">
                  <a:moveTo>
                    <a:pt x="4245203" y="101600"/>
                  </a:moveTo>
                  <a:lnTo>
                    <a:pt x="4220164" y="101600"/>
                  </a:lnTo>
                  <a:lnTo>
                    <a:pt x="4220289" y="114300"/>
                  </a:lnTo>
                  <a:lnTo>
                    <a:pt x="4219829" y="127000"/>
                  </a:lnTo>
                  <a:lnTo>
                    <a:pt x="4228299" y="127000"/>
                  </a:lnTo>
                  <a:lnTo>
                    <a:pt x="4234982" y="114300"/>
                  </a:lnTo>
                  <a:lnTo>
                    <a:pt x="4237694" y="114300"/>
                  </a:lnTo>
                  <a:lnTo>
                    <a:pt x="4244779" y="104719"/>
                  </a:lnTo>
                  <a:lnTo>
                    <a:pt x="4245203" y="101600"/>
                  </a:lnTo>
                  <a:close/>
                </a:path>
                <a:path w="4298315" h="4826000">
                  <a:moveTo>
                    <a:pt x="4245714" y="103455"/>
                  </a:moveTo>
                  <a:lnTo>
                    <a:pt x="4244779" y="104719"/>
                  </a:lnTo>
                  <a:lnTo>
                    <a:pt x="4243479" y="114300"/>
                  </a:lnTo>
                  <a:lnTo>
                    <a:pt x="4248704" y="114300"/>
                  </a:lnTo>
                  <a:lnTo>
                    <a:pt x="4245714" y="103455"/>
                  </a:lnTo>
                  <a:close/>
                </a:path>
                <a:path w="4298315" h="4826000">
                  <a:moveTo>
                    <a:pt x="4247086" y="101600"/>
                  </a:moveTo>
                  <a:lnTo>
                    <a:pt x="4245203" y="101600"/>
                  </a:lnTo>
                  <a:lnTo>
                    <a:pt x="4245714" y="103455"/>
                  </a:lnTo>
                  <a:lnTo>
                    <a:pt x="4247086" y="101600"/>
                  </a:lnTo>
                  <a:close/>
                </a:path>
                <a:path w="4298315" h="4826000">
                  <a:moveTo>
                    <a:pt x="4203820" y="98192"/>
                  </a:moveTo>
                  <a:lnTo>
                    <a:pt x="4202311" y="101600"/>
                  </a:lnTo>
                  <a:lnTo>
                    <a:pt x="4204879" y="101600"/>
                  </a:lnTo>
                  <a:lnTo>
                    <a:pt x="4203820" y="98192"/>
                  </a:lnTo>
                  <a:close/>
                </a:path>
                <a:path w="4298315" h="4826000">
                  <a:moveTo>
                    <a:pt x="4211686" y="88900"/>
                  </a:moveTo>
                  <a:lnTo>
                    <a:pt x="4207935" y="88900"/>
                  </a:lnTo>
                  <a:lnTo>
                    <a:pt x="4203820" y="98192"/>
                  </a:lnTo>
                  <a:lnTo>
                    <a:pt x="4204879" y="101600"/>
                  </a:lnTo>
                  <a:lnTo>
                    <a:pt x="4205099" y="101600"/>
                  </a:lnTo>
                  <a:lnTo>
                    <a:pt x="4211686" y="88900"/>
                  </a:lnTo>
                  <a:close/>
                </a:path>
                <a:path w="4298315" h="4826000">
                  <a:moveTo>
                    <a:pt x="4185066" y="76200"/>
                  </a:moveTo>
                  <a:lnTo>
                    <a:pt x="4179896" y="76200"/>
                  </a:lnTo>
                  <a:lnTo>
                    <a:pt x="4181745" y="88900"/>
                  </a:lnTo>
                  <a:lnTo>
                    <a:pt x="4185066" y="76200"/>
                  </a:lnTo>
                  <a:close/>
                </a:path>
                <a:path w="4298315" h="4826000">
                  <a:moveTo>
                    <a:pt x="4218871" y="38100"/>
                  </a:moveTo>
                  <a:lnTo>
                    <a:pt x="4214648" y="38100"/>
                  </a:lnTo>
                  <a:lnTo>
                    <a:pt x="4205868" y="50800"/>
                  </a:lnTo>
                  <a:lnTo>
                    <a:pt x="4197965" y="63500"/>
                  </a:lnTo>
                  <a:lnTo>
                    <a:pt x="4192076" y="76200"/>
                  </a:lnTo>
                  <a:lnTo>
                    <a:pt x="4189100" y="88900"/>
                  </a:lnTo>
                  <a:lnTo>
                    <a:pt x="4271847" y="88900"/>
                  </a:lnTo>
                  <a:lnTo>
                    <a:pt x="4275907" y="76200"/>
                  </a:lnTo>
                  <a:lnTo>
                    <a:pt x="4201547" y="76200"/>
                  </a:lnTo>
                  <a:lnTo>
                    <a:pt x="4200019" y="63500"/>
                  </a:lnTo>
                  <a:lnTo>
                    <a:pt x="4226184" y="63500"/>
                  </a:lnTo>
                  <a:lnTo>
                    <a:pt x="4235571" y="50800"/>
                  </a:lnTo>
                  <a:lnTo>
                    <a:pt x="4220628" y="50800"/>
                  </a:lnTo>
                  <a:lnTo>
                    <a:pt x="4218871" y="38100"/>
                  </a:lnTo>
                  <a:close/>
                </a:path>
                <a:path w="4298315" h="4826000">
                  <a:moveTo>
                    <a:pt x="4282955" y="50800"/>
                  </a:moveTo>
                  <a:lnTo>
                    <a:pt x="4235571" y="50800"/>
                  </a:lnTo>
                  <a:lnTo>
                    <a:pt x="4229820" y="63500"/>
                  </a:lnTo>
                  <a:lnTo>
                    <a:pt x="4209856" y="63500"/>
                  </a:lnTo>
                  <a:lnTo>
                    <a:pt x="4201547" y="76200"/>
                  </a:lnTo>
                  <a:lnTo>
                    <a:pt x="4275907" y="76200"/>
                  </a:lnTo>
                  <a:lnTo>
                    <a:pt x="4279853" y="63500"/>
                  </a:lnTo>
                  <a:lnTo>
                    <a:pt x="4282955" y="50800"/>
                  </a:lnTo>
                  <a:close/>
                </a:path>
                <a:path w="4298315" h="4826000">
                  <a:moveTo>
                    <a:pt x="4283367" y="50800"/>
                  </a:moveTo>
                  <a:lnTo>
                    <a:pt x="4281398" y="63500"/>
                  </a:lnTo>
                  <a:lnTo>
                    <a:pt x="4286837" y="63500"/>
                  </a:lnTo>
                  <a:lnTo>
                    <a:pt x="4283367" y="50800"/>
                  </a:lnTo>
                  <a:close/>
                </a:path>
                <a:path w="4298315" h="4826000">
                  <a:moveTo>
                    <a:pt x="4296215" y="50800"/>
                  </a:moveTo>
                  <a:lnTo>
                    <a:pt x="4289295" y="50800"/>
                  </a:lnTo>
                  <a:lnTo>
                    <a:pt x="4290921" y="63500"/>
                  </a:lnTo>
                  <a:lnTo>
                    <a:pt x="4292240" y="63500"/>
                  </a:lnTo>
                  <a:lnTo>
                    <a:pt x="4296215" y="50800"/>
                  </a:lnTo>
                  <a:close/>
                </a:path>
                <a:path w="4298315" h="4826000">
                  <a:moveTo>
                    <a:pt x="4232624" y="38100"/>
                  </a:moveTo>
                  <a:lnTo>
                    <a:pt x="4226866" y="38100"/>
                  </a:lnTo>
                  <a:lnTo>
                    <a:pt x="4226851" y="50800"/>
                  </a:lnTo>
                  <a:lnTo>
                    <a:pt x="4232624" y="38100"/>
                  </a:lnTo>
                  <a:close/>
                </a:path>
                <a:path w="4298315" h="4826000">
                  <a:moveTo>
                    <a:pt x="4297242" y="36045"/>
                  </a:moveTo>
                  <a:lnTo>
                    <a:pt x="4297146" y="38100"/>
                  </a:lnTo>
                  <a:lnTo>
                    <a:pt x="4240269" y="38100"/>
                  </a:lnTo>
                  <a:lnTo>
                    <a:pt x="4235273" y="50800"/>
                  </a:lnTo>
                  <a:lnTo>
                    <a:pt x="4297707" y="50800"/>
                  </a:lnTo>
                  <a:lnTo>
                    <a:pt x="4297609" y="38100"/>
                  </a:lnTo>
                  <a:lnTo>
                    <a:pt x="4297242" y="36045"/>
                  </a:lnTo>
                  <a:close/>
                </a:path>
                <a:path w="4298315" h="4826000">
                  <a:moveTo>
                    <a:pt x="4295343" y="25400"/>
                  </a:moveTo>
                  <a:lnTo>
                    <a:pt x="4232550" y="25400"/>
                  </a:lnTo>
                  <a:lnTo>
                    <a:pt x="4238771" y="38100"/>
                  </a:lnTo>
                  <a:lnTo>
                    <a:pt x="4297146" y="38100"/>
                  </a:lnTo>
                  <a:lnTo>
                    <a:pt x="4297120" y="35357"/>
                  </a:lnTo>
                  <a:lnTo>
                    <a:pt x="4295343" y="25400"/>
                  </a:lnTo>
                  <a:close/>
                </a:path>
                <a:path w="4298315" h="4826000">
                  <a:moveTo>
                    <a:pt x="4297743" y="25400"/>
                  </a:moveTo>
                  <a:lnTo>
                    <a:pt x="4297025" y="25400"/>
                  </a:lnTo>
                  <a:lnTo>
                    <a:pt x="4297120" y="35357"/>
                  </a:lnTo>
                  <a:lnTo>
                    <a:pt x="4297242" y="36045"/>
                  </a:lnTo>
                  <a:lnTo>
                    <a:pt x="4297743" y="25400"/>
                  </a:lnTo>
                  <a:close/>
                </a:path>
                <a:path w="4298315" h="4826000">
                  <a:moveTo>
                    <a:pt x="4255408" y="0"/>
                  </a:moveTo>
                  <a:lnTo>
                    <a:pt x="4249971" y="0"/>
                  </a:lnTo>
                  <a:lnTo>
                    <a:pt x="4244267" y="12700"/>
                  </a:lnTo>
                  <a:lnTo>
                    <a:pt x="4238439" y="25400"/>
                  </a:lnTo>
                  <a:lnTo>
                    <a:pt x="4268889" y="25400"/>
                  </a:lnTo>
                  <a:lnTo>
                    <a:pt x="4271046" y="12700"/>
                  </a:lnTo>
                  <a:lnTo>
                    <a:pt x="4252413" y="12700"/>
                  </a:lnTo>
                  <a:lnTo>
                    <a:pt x="4255408" y="0"/>
                  </a:lnTo>
                  <a:close/>
                </a:path>
                <a:path w="4298315" h="4826000">
                  <a:moveTo>
                    <a:pt x="4284011" y="12700"/>
                  </a:moveTo>
                  <a:lnTo>
                    <a:pt x="4280901" y="12700"/>
                  </a:lnTo>
                  <a:lnTo>
                    <a:pt x="4268889" y="25400"/>
                  </a:lnTo>
                  <a:lnTo>
                    <a:pt x="4284712" y="25400"/>
                  </a:lnTo>
                  <a:lnTo>
                    <a:pt x="4284011" y="12700"/>
                  </a:lnTo>
                  <a:close/>
                </a:path>
                <a:path w="4298315" h="4826000">
                  <a:moveTo>
                    <a:pt x="4274034" y="0"/>
                  </a:moveTo>
                  <a:lnTo>
                    <a:pt x="4267698" y="0"/>
                  </a:lnTo>
                  <a:lnTo>
                    <a:pt x="4264129" y="12700"/>
                  </a:lnTo>
                  <a:lnTo>
                    <a:pt x="4273500" y="12700"/>
                  </a:lnTo>
                  <a:lnTo>
                    <a:pt x="427403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3884" y="5127470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 dirty="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B8ABD94-FA61-4BBF-851B-D5423BA7BE4D}"/>
              </a:ext>
            </a:extLst>
          </p:cNvPr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687545A-48E2-4D15-858B-DC05C57D9FAC}"/>
              </a:ext>
            </a:extLst>
          </p:cNvPr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E2EFC49-981D-4C98-9C80-C3550F24F499}"/>
              </a:ext>
            </a:extLst>
          </p:cNvPr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0CEC628-0FDC-4C06-A620-6EFC430DD249}"/>
              </a:ext>
            </a:extLst>
          </p:cNvPr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059C099-0A43-416A-9FE4-9630472C262A}"/>
              </a:ext>
            </a:extLst>
          </p:cNvPr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C300B457-0BA2-4E49-9EAE-99452E84329B}"/>
              </a:ext>
            </a:extLst>
          </p:cNvPr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33B34A19-C2FB-42E6-A9A1-657D3087D3F4}"/>
              </a:ext>
            </a:extLst>
          </p:cNvPr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1FB36F2F-237D-45C9-88AE-6C48F1B032DA}"/>
              </a:ext>
            </a:extLst>
          </p:cNvPr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D59526D-B52A-4819-BAFA-6E4D6049A146}"/>
              </a:ext>
            </a:extLst>
          </p:cNvPr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E416E63F-6DEC-49D0-81EE-22AF2430201F}"/>
              </a:ext>
            </a:extLst>
          </p:cNvPr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25758BE-E358-4639-A80D-01FBE843553D}"/>
              </a:ext>
            </a:extLst>
          </p:cNvPr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6267787-411A-452B-9F63-BAB3A75363EA}"/>
              </a:ext>
            </a:extLst>
          </p:cNvPr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A65EDB3-6CA2-4D8C-82C0-A2AB25B6143E}"/>
              </a:ext>
            </a:extLst>
          </p:cNvPr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396EC0D-F5C6-4B73-A2E7-851DDC338FED}"/>
              </a:ext>
            </a:extLst>
          </p:cNvPr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3F73C59-84AF-4E6A-82F2-FB10CCD64EBC}"/>
              </a:ext>
            </a:extLst>
          </p:cNvPr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C8CE393-0809-429C-945B-AD89DE72209E}"/>
              </a:ext>
            </a:extLst>
          </p:cNvPr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D704D36A-A1B1-44AB-81FE-E3D134B4E87E}"/>
              </a:ext>
            </a:extLst>
          </p:cNvPr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FDC8593B-0208-41FE-B64A-07336BB902A0}"/>
              </a:ext>
            </a:extLst>
          </p:cNvPr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874AF591-8928-4706-9962-B90A533794E1}"/>
              </a:ext>
            </a:extLst>
          </p:cNvPr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27A46667-692C-4908-8549-0CAD6E3305C1}"/>
              </a:ext>
            </a:extLst>
          </p:cNvPr>
          <p:cNvSpPr txBox="1"/>
          <p:nvPr/>
        </p:nvSpPr>
        <p:spPr>
          <a:xfrm>
            <a:off x="2595847" y="7087824"/>
            <a:ext cx="6240780" cy="54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337DCE18-435A-464A-A0E2-CD8A5A9C3BCD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AA7CEFE7-55E7-48E1-94B7-84F7EB1DA0F7}"/>
              </a:ext>
            </a:extLst>
          </p:cNvPr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3B1FC5CE-CA6F-4E29-B708-0E753A6D838E}"/>
              </a:ext>
            </a:extLst>
          </p:cNvPr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BDB8987E-C580-4D72-87D4-DD763C59E1DC}"/>
              </a:ext>
            </a:extLst>
          </p:cNvPr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8545" y="6165057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6E309958-BB15-4BB2-A6E6-40FC90EE4E92}"/>
              </a:ext>
            </a:extLst>
          </p:cNvPr>
          <p:cNvSpPr/>
          <p:nvPr/>
        </p:nvSpPr>
        <p:spPr>
          <a:xfrm>
            <a:off x="6134685" y="7078083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08F19A-1DC1-4F49-8363-69EF3CF3A469}"/>
              </a:ext>
            </a:extLst>
          </p:cNvPr>
          <p:cNvGrpSpPr/>
          <p:nvPr/>
        </p:nvGrpSpPr>
        <p:grpSpPr>
          <a:xfrm>
            <a:off x="7054424" y="6228931"/>
            <a:ext cx="5829429" cy="3004817"/>
            <a:chOff x="6315297" y="5900424"/>
            <a:chExt cx="5829429" cy="3004817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9EEF7665-0C36-4065-B136-5730D61AB347}"/>
                </a:ext>
              </a:extLst>
            </p:cNvPr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5F4E4-7C52-43AF-84AE-99D692E5860E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75E0C28-4C92-4A32-81AB-2DB0E5123517}"/>
              </a:ext>
            </a:extLst>
          </p:cNvPr>
          <p:cNvSpPr/>
          <p:nvPr/>
        </p:nvSpPr>
        <p:spPr>
          <a:xfrm>
            <a:off x="9855201" y="6400800"/>
            <a:ext cx="762000" cy="381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A9A39-5570-40E5-9D65-5CEE22090543}"/>
              </a:ext>
            </a:extLst>
          </p:cNvPr>
          <p:cNvSpPr/>
          <p:nvPr/>
        </p:nvSpPr>
        <p:spPr>
          <a:xfrm>
            <a:off x="3005841" y="6465500"/>
            <a:ext cx="910033" cy="41543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077D5D0C-9468-45B5-BFF7-24709907182F}"/>
              </a:ext>
            </a:extLst>
          </p:cNvPr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AFBCEFA-6FB4-4374-89C3-6C4BF56ECF80}"/>
              </a:ext>
            </a:extLst>
          </p:cNvPr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CF8C335-488B-4F2A-9013-BD5F43190F47}"/>
              </a:ext>
            </a:extLst>
          </p:cNvPr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67DF0D9-B9A8-469B-9946-C408E4863CA5}"/>
              </a:ext>
            </a:extLst>
          </p:cNvPr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1DFBBBF-3F82-4BD8-B0F3-C651C5912924}"/>
              </a:ext>
            </a:extLst>
          </p:cNvPr>
          <p:cNvSpPr txBox="1"/>
          <p:nvPr/>
        </p:nvSpPr>
        <p:spPr>
          <a:xfrm>
            <a:off x="4108298" y="6334611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Medium"/>
                <a:cs typeface="Helvetica Neue Medium"/>
              </a:rPr>
              <a:t>Dormammu not quit: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DC6E6442-819A-4F4F-A5CD-50F84301390C}"/>
              </a:ext>
            </a:extLst>
          </p:cNvPr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105E9619-65C2-4258-9B6A-5DD399A5565E}"/>
              </a:ext>
            </a:extLst>
          </p:cNvPr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0C038AF9-22A5-498C-8710-9FA669071AC8}"/>
              </a:ext>
            </a:extLst>
          </p:cNvPr>
          <p:cNvSpPr txBox="1"/>
          <p:nvPr/>
        </p:nvSpPr>
        <p:spPr>
          <a:xfrm>
            <a:off x="6707151" y="4230696"/>
            <a:ext cx="5165090" cy="2913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C95D7FF-7FAB-45F0-B8F2-D70BE8BD9647}"/>
              </a:ext>
            </a:extLst>
          </p:cNvPr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1084360D-0AEB-407F-AE88-EACD8042706F}"/>
              </a:ext>
            </a:extLst>
          </p:cNvPr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4B9B15-45EE-459F-B9BD-D0FF93612716}"/>
              </a:ext>
            </a:extLst>
          </p:cNvPr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22BBD9E2-23EE-4536-9753-765F026B55F8}"/>
              </a:ext>
            </a:extLst>
          </p:cNvPr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C5A4ACAE-243C-440E-9C6A-095FCCF15064}"/>
              </a:ext>
            </a:extLst>
          </p:cNvPr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3D9DC1AF-8410-48C8-908F-7306E4AD2827}"/>
              </a:ext>
            </a:extLst>
          </p:cNvPr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BF064D57-DA51-4FCE-BE34-943435D4D73B}"/>
              </a:ext>
            </a:extLst>
          </p:cNvPr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D590A0F0-F25C-4F41-B1A1-8D16D43F827F}"/>
              </a:ext>
            </a:extLst>
          </p:cNvPr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01D93FF8-B202-4F4D-9B7D-7DD34DD125FF}"/>
              </a:ext>
            </a:extLst>
          </p:cNvPr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>
            <a:extLst>
              <a:ext uri="{FF2B5EF4-FFF2-40B4-BE49-F238E27FC236}">
                <a16:creationId xmlns:a16="http://schemas.microsoft.com/office/drawing/2014/main" id="{12A4CFF7-CA72-4E0A-BF3B-E645F8EEF64E}"/>
              </a:ext>
            </a:extLst>
          </p:cNvPr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D8087841-94EF-4E13-95CD-533AA651F906}"/>
              </a:ext>
            </a:extLst>
          </p:cNvPr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53EEA7C-0CB6-478F-A5BE-D7D75DA23A7A}"/>
              </a:ext>
            </a:extLst>
          </p:cNvPr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3D524208-E550-44F0-92D8-A9B3A7B145DA}"/>
              </a:ext>
            </a:extLst>
          </p:cNvPr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FA08740-2A6B-41B5-A895-57B9F4DBE49D}"/>
              </a:ext>
            </a:extLst>
          </p:cNvPr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B6B2F3E3-807A-4DBE-AB14-A585758000D7}"/>
              </a:ext>
            </a:extLst>
          </p:cNvPr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779DA3FC-42BB-4135-818D-2A4FAE4E127A}"/>
              </a:ext>
            </a:extLst>
          </p:cNvPr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0752803C-EB4E-4F6E-8EEE-1DDBC7B8D9F0}"/>
              </a:ext>
            </a:extLst>
          </p:cNvPr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3CB0018F-5FA5-44F8-9751-28859914E34E}"/>
              </a:ext>
            </a:extLst>
          </p:cNvPr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14A310E9-E252-4CE9-911E-1BED1EBC68DD}"/>
              </a:ext>
            </a:extLst>
          </p:cNvPr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1A0AF5EE-AB76-4859-B1C3-7116207824EF}"/>
              </a:ext>
            </a:extLst>
          </p:cNvPr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36" grpId="0" animBg="1"/>
      <p:bldP spid="36" grpId="1" animBg="1"/>
      <p:bldP spid="37" grpId="0"/>
      <p:bldP spid="37" grpId="1"/>
      <p:bldP spid="38" grpId="0" animBg="1"/>
      <p:bldP spid="38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891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70C4F3E7-CA12-4FEC-82DD-1E80408C220B}"/>
              </a:ext>
            </a:extLst>
          </p:cNvPr>
          <p:cNvSpPr/>
          <p:nvPr/>
        </p:nvSpPr>
        <p:spPr>
          <a:xfrm>
            <a:off x="1061995" y="7027361"/>
            <a:ext cx="276271" cy="196291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2B20F1-8FD1-43E3-9854-220FBC79A2C3}"/>
              </a:ext>
            </a:extLst>
          </p:cNvPr>
          <p:cNvGrpSpPr/>
          <p:nvPr/>
        </p:nvGrpSpPr>
        <p:grpSpPr>
          <a:xfrm>
            <a:off x="-750570" y="6878304"/>
            <a:ext cx="1741170" cy="418465"/>
            <a:chOff x="-3574448" y="2409189"/>
            <a:chExt cx="1741170" cy="418465"/>
          </a:xfrm>
        </p:grpSpPr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D3AB64A7-B702-4FA1-BFA6-4C30C3C00D2B}"/>
                </a:ext>
              </a:extLst>
            </p:cNvPr>
            <p:cNvSpPr/>
            <p:nvPr/>
          </p:nvSpPr>
          <p:spPr>
            <a:xfrm>
              <a:off x="-3574448" y="2409189"/>
              <a:ext cx="1741170" cy="418465"/>
            </a:xfrm>
            <a:custGeom>
              <a:avLst/>
              <a:gdLst/>
              <a:ahLst/>
              <a:cxnLst/>
              <a:rect l="l" t="t" r="r" b="b"/>
              <a:pathLst>
                <a:path w="1741170" h="418465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355861"/>
                  </a:lnTo>
                  <a:lnTo>
                    <a:pt x="13679" y="394193"/>
                  </a:lnTo>
                  <a:lnTo>
                    <a:pt x="48087" y="416425"/>
                  </a:lnTo>
                  <a:lnTo>
                    <a:pt x="62436" y="418297"/>
                  </a:lnTo>
                  <a:lnTo>
                    <a:pt x="1402225" y="418297"/>
                  </a:lnTo>
                  <a:lnTo>
                    <a:pt x="1441537" y="404618"/>
                  </a:lnTo>
                  <a:lnTo>
                    <a:pt x="1463769" y="370209"/>
                  </a:lnTo>
                  <a:lnTo>
                    <a:pt x="1465650" y="316706"/>
                  </a:lnTo>
                  <a:lnTo>
                    <a:pt x="1741081" y="230981"/>
                  </a:lnTo>
                  <a:lnTo>
                    <a:pt x="1465650" y="144860"/>
                  </a:lnTo>
                  <a:lnTo>
                    <a:pt x="1465529" y="62444"/>
                  </a:lnTo>
                  <a:lnTo>
                    <a:pt x="1464006" y="49081"/>
                  </a:lnTo>
                  <a:lnTo>
                    <a:pt x="1442302" y="14303"/>
                  </a:lnTo>
                  <a:lnTo>
                    <a:pt x="1403205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26FF3FCA-8E5D-49E2-9C64-AD564A2BA882}"/>
                </a:ext>
              </a:extLst>
            </p:cNvPr>
            <p:cNvSpPr txBox="1"/>
            <p:nvPr/>
          </p:nvSpPr>
          <p:spPr>
            <a:xfrm>
              <a:off x="-3473722" y="2486741"/>
              <a:ext cx="117348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Indentation</a:t>
              </a:r>
            </a:p>
          </p:txBody>
        </p:sp>
      </p:grpSp>
      <p:sp>
        <p:nvSpPr>
          <p:cNvPr id="35" name="object 24">
            <a:extLst>
              <a:ext uri="{FF2B5EF4-FFF2-40B4-BE49-F238E27FC236}">
                <a16:creationId xmlns:a16="http://schemas.microsoft.com/office/drawing/2014/main" id="{BA88577B-98AB-4384-8976-618FFE94E899}"/>
              </a:ext>
            </a:extLst>
          </p:cNvPr>
          <p:cNvSpPr/>
          <p:nvPr/>
        </p:nvSpPr>
        <p:spPr>
          <a:xfrm>
            <a:off x="1389464" y="7043543"/>
            <a:ext cx="4328795" cy="196291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DE57F-C27D-4A79-848C-FC7DC2E1CCB8}"/>
              </a:ext>
            </a:extLst>
          </p:cNvPr>
          <p:cNvGrpSpPr/>
          <p:nvPr/>
        </p:nvGrpSpPr>
        <p:grpSpPr>
          <a:xfrm>
            <a:off x="5769457" y="6911500"/>
            <a:ext cx="1589405" cy="460375"/>
            <a:chOff x="3073956" y="2393500"/>
            <a:chExt cx="1589405" cy="460375"/>
          </a:xfrm>
        </p:grpSpPr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DF4B7DEC-713F-41A0-A103-14879DE315B1}"/>
                </a:ext>
              </a:extLst>
            </p:cNvPr>
            <p:cNvSpPr/>
            <p:nvPr/>
          </p:nvSpPr>
          <p:spPr>
            <a:xfrm>
              <a:off x="3073956" y="2393500"/>
              <a:ext cx="1589405" cy="460375"/>
            </a:xfrm>
            <a:custGeom>
              <a:avLst/>
              <a:gdLst/>
              <a:ahLst/>
              <a:cxnLst/>
              <a:rect l="l" t="t" r="r" b="b"/>
              <a:pathLst>
                <a:path w="1589404" h="460375">
                  <a:moveTo>
                    <a:pt x="282971" y="0"/>
                  </a:moveTo>
                  <a:lnTo>
                    <a:pt x="242447" y="11621"/>
                  </a:lnTo>
                  <a:lnTo>
                    <a:pt x="214881" y="41899"/>
                  </a:lnTo>
                  <a:lnTo>
                    <a:pt x="206771" y="132158"/>
                  </a:lnTo>
                  <a:lnTo>
                    <a:pt x="0" y="235346"/>
                  </a:lnTo>
                  <a:lnTo>
                    <a:pt x="206771" y="338931"/>
                  </a:lnTo>
                  <a:lnTo>
                    <a:pt x="206771" y="383777"/>
                  </a:lnTo>
                  <a:lnTo>
                    <a:pt x="208147" y="398300"/>
                  </a:lnTo>
                  <a:lnTo>
                    <a:pt x="226751" y="435269"/>
                  </a:lnTo>
                  <a:lnTo>
                    <a:pt x="261719" y="456987"/>
                  </a:lnTo>
                  <a:lnTo>
                    <a:pt x="1512887" y="459977"/>
                  </a:lnTo>
                  <a:lnTo>
                    <a:pt x="1527410" y="458601"/>
                  </a:lnTo>
                  <a:lnTo>
                    <a:pt x="1564379" y="439997"/>
                  </a:lnTo>
                  <a:lnTo>
                    <a:pt x="1586097" y="405029"/>
                  </a:lnTo>
                  <a:lnTo>
                    <a:pt x="1589087" y="76199"/>
                  </a:lnTo>
                  <a:lnTo>
                    <a:pt x="1587711" y="61676"/>
                  </a:lnTo>
                  <a:lnTo>
                    <a:pt x="1569106" y="24708"/>
                  </a:lnTo>
                  <a:lnTo>
                    <a:pt x="1534138" y="2990"/>
                  </a:lnTo>
                  <a:lnTo>
                    <a:pt x="1520035" y="329"/>
                  </a:lnTo>
                  <a:lnTo>
                    <a:pt x="282971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68BD13FF-3570-4600-8319-861F7A548F4B}"/>
                </a:ext>
              </a:extLst>
            </p:cNvPr>
            <p:cNvSpPr txBox="1"/>
            <p:nvPr/>
          </p:nvSpPr>
          <p:spPr>
            <a:xfrm>
              <a:off x="3383925" y="2504090"/>
              <a:ext cx="1130935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Loop body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432F9ADA-096E-466D-A8CD-43502C1E8F12}"/>
              </a:ext>
            </a:extLst>
          </p:cNvPr>
          <p:cNvSpPr/>
          <p:nvPr/>
        </p:nvSpPr>
        <p:spPr>
          <a:xfrm>
            <a:off x="1033154" y="6747087"/>
            <a:ext cx="3183245" cy="252528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A14ABC-6264-403C-A583-8075AB4B9512}"/>
              </a:ext>
            </a:extLst>
          </p:cNvPr>
          <p:cNvGrpSpPr/>
          <p:nvPr/>
        </p:nvGrpSpPr>
        <p:grpSpPr>
          <a:xfrm>
            <a:off x="1338266" y="5490310"/>
            <a:ext cx="2573020" cy="1263015"/>
            <a:chOff x="-1901204" y="636508"/>
            <a:chExt cx="2573020" cy="1263015"/>
          </a:xfrm>
        </p:grpSpPr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6134AF86-9DEC-4208-8451-C020149DB508}"/>
                </a:ext>
              </a:extLst>
            </p:cNvPr>
            <p:cNvSpPr/>
            <p:nvPr/>
          </p:nvSpPr>
          <p:spPr>
            <a:xfrm>
              <a:off x="-1901204" y="636508"/>
              <a:ext cx="2573020" cy="1263015"/>
            </a:xfrm>
            <a:custGeom>
              <a:avLst/>
              <a:gdLst/>
              <a:ahLst/>
              <a:cxnLst/>
              <a:rect l="l" t="t" r="r" b="b"/>
              <a:pathLst>
                <a:path w="2573020" h="1263014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682886"/>
                  </a:lnTo>
                  <a:lnTo>
                    <a:pt x="13679" y="721218"/>
                  </a:lnTo>
                  <a:lnTo>
                    <a:pt x="48087" y="743450"/>
                  </a:lnTo>
                  <a:lnTo>
                    <a:pt x="804853" y="745331"/>
                  </a:lnTo>
                  <a:lnTo>
                    <a:pt x="890976" y="1262856"/>
                  </a:lnTo>
                  <a:lnTo>
                    <a:pt x="977097" y="745331"/>
                  </a:lnTo>
                  <a:lnTo>
                    <a:pt x="2509110" y="745322"/>
                  </a:lnTo>
                  <a:lnTo>
                    <a:pt x="2523453" y="743687"/>
                  </a:lnTo>
                  <a:lnTo>
                    <a:pt x="2558232" y="721982"/>
                  </a:lnTo>
                  <a:lnTo>
                    <a:pt x="2572526" y="682886"/>
                  </a:lnTo>
                  <a:lnTo>
                    <a:pt x="2572414" y="62444"/>
                  </a:lnTo>
                  <a:lnTo>
                    <a:pt x="2558846" y="24112"/>
                  </a:lnTo>
                  <a:lnTo>
                    <a:pt x="2524438" y="1881"/>
                  </a:lnTo>
                  <a:lnTo>
                    <a:pt x="2510090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004D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9">
              <a:extLst>
                <a:ext uri="{FF2B5EF4-FFF2-40B4-BE49-F238E27FC236}">
                  <a16:creationId xmlns:a16="http://schemas.microsoft.com/office/drawing/2014/main" id="{2683A899-33C2-4CA0-B27A-386F8C157AC4}"/>
                </a:ext>
              </a:extLst>
            </p:cNvPr>
            <p:cNvSpPr txBox="1"/>
            <p:nvPr/>
          </p:nvSpPr>
          <p:spPr>
            <a:xfrm>
              <a:off x="-1794550" y="721264"/>
              <a:ext cx="2421555" cy="5470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ct val="101899"/>
                </a:lnSpc>
              </a:pPr>
              <a:r>
                <a:rPr sz="1800" spc="-200" dirty="0">
                  <a:latin typeface="Helvetica Neue"/>
                  <a:cs typeface="Helvetica Neue"/>
                </a:rPr>
                <a:t>T</a:t>
              </a:r>
              <a:r>
                <a:rPr sz="1800" dirty="0">
                  <a:latin typeface="Helvetica Neue"/>
                  <a:cs typeface="Helvetica Neue"/>
                </a:rPr>
                <a:t>ake each </a:t>
              </a:r>
              <a:r>
                <a:rPr lang="en-SG" sz="1800" dirty="0">
                  <a:latin typeface="Helvetica Neue"/>
                  <a:cs typeface="Helvetica Neue"/>
                </a:rPr>
                <a:t>number</a:t>
              </a:r>
              <a:r>
                <a:rPr sz="1800" dirty="0">
                  <a:latin typeface="Helvetica Neue"/>
                  <a:cs typeface="Helvetica Neue"/>
                </a:rPr>
                <a:t> f</a:t>
              </a:r>
              <a:r>
                <a:rPr sz="1800" spc="-35" dirty="0">
                  <a:latin typeface="Helvetica Neue"/>
                  <a:cs typeface="Helvetica Neue"/>
                </a:rPr>
                <a:t>r</a:t>
              </a:r>
              <a:r>
                <a:rPr sz="1800" dirty="0">
                  <a:latin typeface="Helvetica Neue"/>
                  <a:cs typeface="Helvetica Neue"/>
                </a:rPr>
                <a:t>om name in each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8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5" grpId="0" animBg="1"/>
      <p:bldP spid="35" grpId="1" animBg="1"/>
      <p:bldP spid="42" grpId="0" animBg="1"/>
      <p:bldP spid="4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CE50A9A7-6879-4393-8990-86A9E932F76A}"/>
              </a:ext>
            </a:extLst>
          </p:cNvPr>
          <p:cNvSpPr txBox="1"/>
          <p:nvPr/>
        </p:nvSpPr>
        <p:spPr>
          <a:xfrm>
            <a:off x="5058410" y="3469768"/>
            <a:ext cx="302329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b="1" dirty="0" err="1">
                <a:solidFill>
                  <a:srgbClr val="004D7F"/>
                </a:solidFill>
                <a:latin typeface="Courier"/>
                <a:cs typeface="Courier"/>
              </a:rPr>
              <a:t>Doramammu_says_quit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F7E4AAB9-6AF1-42AB-98C4-5300B5C1A0F6}"/>
              </a:ext>
            </a:extLst>
          </p:cNvPr>
          <p:cNvSpPr/>
          <p:nvPr/>
        </p:nvSpPr>
        <p:spPr>
          <a:xfrm>
            <a:off x="8287402" y="3424267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8">
            <a:extLst>
              <a:ext uri="{FF2B5EF4-FFF2-40B4-BE49-F238E27FC236}">
                <a16:creationId xmlns:a16="http://schemas.microsoft.com/office/drawing/2014/main" id="{E5E47B60-61E4-47D3-81EE-D3A0065CE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11576"/>
              </p:ext>
            </p:extLst>
          </p:nvPr>
        </p:nvGraphicFramePr>
        <p:xfrm>
          <a:off x="9321800" y="3390472"/>
          <a:ext cx="32987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3320480363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114063285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0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…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7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 dirty="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</TotalTime>
  <Words>4723</Words>
  <Application>Microsoft Office PowerPoint</Application>
  <PresentationFormat>Custom</PresentationFormat>
  <Paragraphs>1184</Paragraphs>
  <Slides>90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Chalkduster</vt:lpstr>
      <vt:lpstr>Courier</vt:lpstr>
      <vt:lpstr>Gill Sans</vt:lpstr>
      <vt:lpstr>Helvetica Light</vt:lpstr>
      <vt:lpstr>Helvetica Neue</vt:lpstr>
      <vt:lpstr>Helvetica Neue Medium</vt:lpstr>
      <vt:lpstr>Lucida Grande</vt:lpstr>
      <vt:lpstr>Arial</vt:lpstr>
      <vt:lpstr>Arial Rounded MT Bold</vt:lpstr>
      <vt:lpstr>Calibri</vt:lpstr>
      <vt:lpstr>Helvetica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if-else</vt:lpstr>
      <vt:lpstr>Control Flow: if-else</vt:lpstr>
      <vt:lpstr>Control Flow: if-elif-else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Yang Jing</cp:lastModifiedBy>
  <cp:revision>56</cp:revision>
  <dcterms:created xsi:type="dcterms:W3CDTF">2020-12-18T13:27:34Z</dcterms:created>
  <dcterms:modified xsi:type="dcterms:W3CDTF">2022-01-14T12:26:53Z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